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817" r:id="rId5"/>
    <p:sldMasterId id="2147483829" r:id="rId6"/>
    <p:sldMasterId id="2147483841" r:id="rId7"/>
    <p:sldMasterId id="2147483853" r:id="rId8"/>
    <p:sldMasterId id="2147483865" r:id="rId9"/>
    <p:sldMasterId id="2147483877" r:id="rId10"/>
  </p:sldMasterIdLst>
  <p:notesMasterIdLst>
    <p:notesMasterId r:id="rId40"/>
  </p:notesMasterIdLst>
  <p:handoutMasterIdLst>
    <p:handoutMasterId r:id="rId41"/>
  </p:handoutMasterIdLst>
  <p:sldIdLst>
    <p:sldId id="350" r:id="rId11"/>
    <p:sldId id="296" r:id="rId12"/>
    <p:sldId id="315" r:id="rId13"/>
    <p:sldId id="338" r:id="rId14"/>
    <p:sldId id="317" r:id="rId15"/>
    <p:sldId id="336" r:id="rId16"/>
    <p:sldId id="337" r:id="rId17"/>
    <p:sldId id="340" r:id="rId18"/>
    <p:sldId id="341" r:id="rId19"/>
    <p:sldId id="339" r:id="rId20"/>
    <p:sldId id="334" r:id="rId21"/>
    <p:sldId id="335" r:id="rId22"/>
    <p:sldId id="293" r:id="rId23"/>
    <p:sldId id="376" r:id="rId24"/>
    <p:sldId id="308" r:id="rId25"/>
    <p:sldId id="366" r:id="rId26"/>
    <p:sldId id="360" r:id="rId27"/>
    <p:sldId id="367" r:id="rId28"/>
    <p:sldId id="388" r:id="rId29"/>
    <p:sldId id="368" r:id="rId30"/>
    <p:sldId id="373" r:id="rId31"/>
    <p:sldId id="387" r:id="rId32"/>
    <p:sldId id="386" r:id="rId33"/>
    <p:sldId id="389" r:id="rId34"/>
    <p:sldId id="390" r:id="rId35"/>
    <p:sldId id="377" r:id="rId36"/>
    <p:sldId id="378" r:id="rId37"/>
    <p:sldId id="379" r:id="rId38"/>
    <p:sldId id="380" r:id="rId39"/>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kman, Rosemary" initials="WR" lastIdx="9" clrIdx="0">
    <p:extLst>
      <p:ext uri="{19B8F6BF-5375-455C-9EA6-DF929625EA0E}">
        <p15:presenceInfo xmlns:p15="http://schemas.microsoft.com/office/powerpoint/2012/main" userId="S-1-5-21-1339303556-449845944-1601390327-148588" providerId="AD"/>
      </p:ext>
    </p:extLst>
  </p:cmAuthor>
  <p:cmAuthor id="2" name="amcclure" initials="AR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FC5E2-1623-44AE-8233-125932B74269}" v="8" dt="2021-07-01T21:34:36.222"/>
    <p1510:client id="{EB3C6779-214B-4E01-BE96-5D7646C3B710}" v="1" dt="2021-07-02T13:52:37.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9622" autoAdjust="0"/>
  </p:normalViewPr>
  <p:slideViewPr>
    <p:cSldViewPr>
      <p:cViewPr varScale="1">
        <p:scale>
          <a:sx n="53" d="100"/>
          <a:sy n="53" d="100"/>
        </p:scale>
        <p:origin x="1660" y="32"/>
      </p:cViewPr>
      <p:guideLst>
        <p:guide orient="horz" pos="2160"/>
        <p:guide pos="2880"/>
      </p:guideLst>
    </p:cSldViewPr>
  </p:slideViewPr>
  <p:outlineViewPr>
    <p:cViewPr>
      <p:scale>
        <a:sx n="33" d="100"/>
        <a:sy n="33" d="100"/>
      </p:scale>
      <p:origin x="0" y="-7998"/>
    </p:cViewPr>
  </p:outlineViewPr>
  <p:notesTextViewPr>
    <p:cViewPr>
      <p:scale>
        <a:sx n="100" d="100"/>
        <a:sy n="100" d="100"/>
      </p:scale>
      <p:origin x="0" y="0"/>
    </p:cViewPr>
  </p:notesTextViewPr>
  <p:sorterViewPr>
    <p:cViewPr>
      <p:scale>
        <a:sx n="66" d="100"/>
        <a:sy n="66" d="100"/>
      </p:scale>
      <p:origin x="0" y="-243"/>
    </p:cViewPr>
  </p:sorterViewPr>
  <p:notesViewPr>
    <p:cSldViewPr>
      <p:cViewPr varScale="1">
        <p:scale>
          <a:sx n="48" d="100"/>
          <a:sy n="48" d="100"/>
        </p:scale>
        <p:origin x="2664" y="21"/>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d, David S" userId="56686005-812b-49cb-bd09-d24091f92f4a" providerId="ADAL" clId="{AC0FF47C-0B2D-44DB-AEBA-DEE6D72FEED7}"/>
    <pc:docChg chg="undo custSel modSld modMainMaster">
      <pc:chgData name="Mead, David S" userId="56686005-812b-49cb-bd09-d24091f92f4a" providerId="ADAL" clId="{AC0FF47C-0B2D-44DB-AEBA-DEE6D72FEED7}" dt="2021-06-30T13:59:02.382" v="217" actId="20577"/>
      <pc:docMkLst>
        <pc:docMk/>
      </pc:docMkLst>
      <pc:sldChg chg="modSp mod">
        <pc:chgData name="Mead, David S" userId="56686005-812b-49cb-bd09-d24091f92f4a" providerId="ADAL" clId="{AC0FF47C-0B2D-44DB-AEBA-DEE6D72FEED7}" dt="2021-06-30T13:59:02.382" v="217" actId="20577"/>
        <pc:sldMkLst>
          <pc:docMk/>
          <pc:sldMk cId="0" sldId="340"/>
        </pc:sldMkLst>
        <pc:spChg chg="mod">
          <ac:chgData name="Mead, David S" userId="56686005-812b-49cb-bd09-d24091f92f4a" providerId="ADAL" clId="{AC0FF47C-0B2D-44DB-AEBA-DEE6D72FEED7}" dt="2021-06-30T13:59:02.382" v="217" actId="20577"/>
          <ac:spMkLst>
            <pc:docMk/>
            <pc:sldMk cId="0" sldId="340"/>
            <ac:spMk id="10244" creationId="{00000000-0000-0000-0000-000000000000}"/>
          </ac:spMkLst>
        </pc:spChg>
      </pc:sldChg>
      <pc:sldChg chg="modNotesTx">
        <pc:chgData name="Mead, David S" userId="56686005-812b-49cb-bd09-d24091f92f4a" providerId="ADAL" clId="{AC0FF47C-0B2D-44DB-AEBA-DEE6D72FEED7}" dt="2021-06-30T13:44:55.864" v="5" actId="5793"/>
        <pc:sldMkLst>
          <pc:docMk/>
          <pc:sldMk cId="0" sldId="360"/>
        </pc:sldMkLst>
      </pc:sldChg>
      <pc:sldChg chg="modSp mod">
        <pc:chgData name="Mead, David S" userId="56686005-812b-49cb-bd09-d24091f92f4a" providerId="ADAL" clId="{AC0FF47C-0B2D-44DB-AEBA-DEE6D72FEED7}" dt="2021-06-30T13:51:47.302" v="28" actId="13926"/>
        <pc:sldMkLst>
          <pc:docMk/>
          <pc:sldMk cId="0" sldId="373"/>
        </pc:sldMkLst>
        <pc:spChg chg="mod">
          <ac:chgData name="Mead, David S" userId="56686005-812b-49cb-bd09-d24091f92f4a" providerId="ADAL" clId="{AC0FF47C-0B2D-44DB-AEBA-DEE6D72FEED7}" dt="2021-06-30T13:51:47.302" v="28" actId="13926"/>
          <ac:spMkLst>
            <pc:docMk/>
            <pc:sldMk cId="0" sldId="373"/>
            <ac:spMk id="20484" creationId="{00000000-0000-0000-0000-000000000000}"/>
          </ac:spMkLst>
        </pc:spChg>
      </pc:sldChg>
      <pc:sldChg chg="modSp mod">
        <pc:chgData name="Mead, David S" userId="56686005-812b-49cb-bd09-d24091f92f4a" providerId="ADAL" clId="{AC0FF47C-0B2D-44DB-AEBA-DEE6D72FEED7}" dt="2021-06-30T13:55:27.498" v="75" actId="20577"/>
        <pc:sldMkLst>
          <pc:docMk/>
          <pc:sldMk cId="3311829778" sldId="378"/>
        </pc:sldMkLst>
        <pc:spChg chg="mod">
          <ac:chgData name="Mead, David S" userId="56686005-812b-49cb-bd09-d24091f92f4a" providerId="ADAL" clId="{AC0FF47C-0B2D-44DB-AEBA-DEE6D72FEED7}" dt="2021-06-30T13:55:27.498" v="75" actId="20577"/>
          <ac:spMkLst>
            <pc:docMk/>
            <pc:sldMk cId="3311829778" sldId="378"/>
            <ac:spMk id="5" creationId="{00000000-0000-0000-0000-000000000000}"/>
          </ac:spMkLst>
        </pc:spChg>
      </pc:sldChg>
      <pc:sldMasterChg chg="modSp mod modSldLayout">
        <pc:chgData name="Mead, David S" userId="56686005-812b-49cb-bd09-d24091f92f4a" providerId="ADAL" clId="{AC0FF47C-0B2D-44DB-AEBA-DEE6D72FEED7}" dt="2021-06-30T13:57:22.156" v="200" actId="20577"/>
        <pc:sldMasterMkLst>
          <pc:docMk/>
          <pc:sldMasterMk cId="0" sldId="2147483649"/>
        </pc:sldMasterMkLst>
        <pc:spChg chg="mod">
          <ac:chgData name="Mead, David S" userId="56686005-812b-49cb-bd09-d24091f92f4a" providerId="ADAL" clId="{AC0FF47C-0B2D-44DB-AEBA-DEE6D72FEED7}" dt="2021-06-30T13:53:51.013" v="49" actId="20577"/>
          <ac:spMkLst>
            <pc:docMk/>
            <pc:sldMasterMk cId="0" sldId="2147483649"/>
            <ac:spMk id="12293" creationId="{00000000-0000-0000-0000-000000000000}"/>
          </ac:spMkLst>
        </pc:spChg>
        <pc:sldLayoutChg chg="modSp mod">
          <pc:chgData name="Mead, David S" userId="56686005-812b-49cb-bd09-d24091f92f4a" providerId="ADAL" clId="{AC0FF47C-0B2D-44DB-AEBA-DEE6D72FEED7}" dt="2021-06-30T13:57:22.156" v="200" actId="20577"/>
          <pc:sldLayoutMkLst>
            <pc:docMk/>
            <pc:sldMasterMk cId="0" sldId="2147483649"/>
            <pc:sldLayoutMk cId="0" sldId="2147483806"/>
          </pc:sldLayoutMkLst>
          <pc:spChg chg="mod">
            <ac:chgData name="Mead, David S" userId="56686005-812b-49cb-bd09-d24091f92f4a" providerId="ADAL" clId="{AC0FF47C-0B2D-44DB-AEBA-DEE6D72FEED7}" dt="2021-06-30T13:57:22.156" v="200" actId="20577"/>
            <ac:spMkLst>
              <pc:docMk/>
              <pc:sldMasterMk cId="0" sldId="2147483649"/>
              <pc:sldLayoutMk cId="0" sldId="2147483806"/>
              <ac:spMk id="5" creationId="{00000000-0000-0000-0000-000000000000}"/>
            </ac:spMkLst>
          </pc:spChg>
        </pc:sldLayoutChg>
        <pc:sldLayoutChg chg="modSp mod">
          <pc:chgData name="Mead, David S" userId="56686005-812b-49cb-bd09-d24091f92f4a" providerId="ADAL" clId="{AC0FF47C-0B2D-44DB-AEBA-DEE6D72FEED7}" dt="2021-06-30T13:57:10.310" v="190" actId="20577"/>
          <pc:sldLayoutMkLst>
            <pc:docMk/>
            <pc:sldMasterMk cId="0" sldId="2147483649"/>
            <pc:sldLayoutMk cId="0" sldId="2147483807"/>
          </pc:sldLayoutMkLst>
          <pc:spChg chg="mod">
            <ac:chgData name="Mead, David S" userId="56686005-812b-49cb-bd09-d24091f92f4a" providerId="ADAL" clId="{AC0FF47C-0B2D-44DB-AEBA-DEE6D72FEED7}" dt="2021-06-30T13:57:10.310" v="190" actId="20577"/>
            <ac:spMkLst>
              <pc:docMk/>
              <pc:sldMasterMk cId="0" sldId="2147483649"/>
              <pc:sldLayoutMk cId="0" sldId="2147483807"/>
              <ac:spMk id="5" creationId="{00000000-0000-0000-0000-000000000000}"/>
            </ac:spMkLst>
          </pc:spChg>
        </pc:sldLayoutChg>
        <pc:sldLayoutChg chg="modSp mod">
          <pc:chgData name="Mead, David S" userId="56686005-812b-49cb-bd09-d24091f92f4a" providerId="ADAL" clId="{AC0FF47C-0B2D-44DB-AEBA-DEE6D72FEED7}" dt="2021-06-30T13:57:00.931" v="174" actId="20577"/>
          <pc:sldLayoutMkLst>
            <pc:docMk/>
            <pc:sldMasterMk cId="0" sldId="2147483649"/>
            <pc:sldLayoutMk cId="0" sldId="2147483808"/>
          </pc:sldLayoutMkLst>
          <pc:spChg chg="mod">
            <ac:chgData name="Mead, David S" userId="56686005-812b-49cb-bd09-d24091f92f4a" providerId="ADAL" clId="{AC0FF47C-0B2D-44DB-AEBA-DEE6D72FEED7}" dt="2021-06-30T13:57:00.931" v="174" actId="20577"/>
            <ac:spMkLst>
              <pc:docMk/>
              <pc:sldMasterMk cId="0" sldId="2147483649"/>
              <pc:sldLayoutMk cId="0" sldId="2147483808"/>
              <ac:spMk id="6" creationId="{00000000-0000-0000-0000-000000000000}"/>
            </ac:spMkLst>
          </pc:spChg>
        </pc:sldLayoutChg>
        <pc:sldLayoutChg chg="modSp mod">
          <pc:chgData name="Mead, David S" userId="56686005-812b-49cb-bd09-d24091f92f4a" providerId="ADAL" clId="{AC0FF47C-0B2D-44DB-AEBA-DEE6D72FEED7}" dt="2021-06-30T13:56:52.904" v="164" actId="20577"/>
          <pc:sldLayoutMkLst>
            <pc:docMk/>
            <pc:sldMasterMk cId="0" sldId="2147483649"/>
            <pc:sldLayoutMk cId="0" sldId="2147483809"/>
          </pc:sldLayoutMkLst>
          <pc:spChg chg="mod">
            <ac:chgData name="Mead, David S" userId="56686005-812b-49cb-bd09-d24091f92f4a" providerId="ADAL" clId="{AC0FF47C-0B2D-44DB-AEBA-DEE6D72FEED7}" dt="2021-06-30T13:56:52.904" v="164" actId="20577"/>
            <ac:spMkLst>
              <pc:docMk/>
              <pc:sldMasterMk cId="0" sldId="2147483649"/>
              <pc:sldLayoutMk cId="0" sldId="2147483809"/>
              <ac:spMk id="6" creationId="{00000000-0000-0000-0000-000000000000}"/>
            </ac:spMkLst>
          </pc:spChg>
        </pc:sldLayoutChg>
        <pc:sldLayoutChg chg="modSp mod">
          <pc:chgData name="Mead, David S" userId="56686005-812b-49cb-bd09-d24091f92f4a" providerId="ADAL" clId="{AC0FF47C-0B2D-44DB-AEBA-DEE6D72FEED7}" dt="2021-06-30T13:56:45.139" v="154" actId="20577"/>
          <pc:sldLayoutMkLst>
            <pc:docMk/>
            <pc:sldMasterMk cId="0" sldId="2147483649"/>
            <pc:sldLayoutMk cId="0" sldId="2147483810"/>
          </pc:sldLayoutMkLst>
          <pc:spChg chg="mod">
            <ac:chgData name="Mead, David S" userId="56686005-812b-49cb-bd09-d24091f92f4a" providerId="ADAL" clId="{AC0FF47C-0B2D-44DB-AEBA-DEE6D72FEED7}" dt="2021-06-30T13:56:45.139" v="154" actId="20577"/>
            <ac:spMkLst>
              <pc:docMk/>
              <pc:sldMasterMk cId="0" sldId="2147483649"/>
              <pc:sldLayoutMk cId="0" sldId="2147483810"/>
              <ac:spMk id="3" creationId="{00000000-0000-0000-0000-000000000000}"/>
            </ac:spMkLst>
          </pc:spChg>
        </pc:sldLayoutChg>
        <pc:sldLayoutChg chg="modSp mod">
          <pc:chgData name="Mead, David S" userId="56686005-812b-49cb-bd09-d24091f92f4a" providerId="ADAL" clId="{AC0FF47C-0B2D-44DB-AEBA-DEE6D72FEED7}" dt="2021-06-30T13:56:37.785" v="145" actId="20577"/>
          <pc:sldLayoutMkLst>
            <pc:docMk/>
            <pc:sldMasterMk cId="0" sldId="2147483649"/>
            <pc:sldLayoutMk cId="0" sldId="2147483811"/>
          </pc:sldLayoutMkLst>
          <pc:spChg chg="mod">
            <ac:chgData name="Mead, David S" userId="56686005-812b-49cb-bd09-d24091f92f4a" providerId="ADAL" clId="{AC0FF47C-0B2D-44DB-AEBA-DEE6D72FEED7}" dt="2021-06-30T13:56:37.785" v="145" actId="20577"/>
            <ac:spMkLst>
              <pc:docMk/>
              <pc:sldMasterMk cId="0" sldId="2147483649"/>
              <pc:sldLayoutMk cId="0" sldId="2147483811"/>
              <ac:spMk id="4" creationId="{00000000-0000-0000-0000-000000000000}"/>
            </ac:spMkLst>
          </pc:spChg>
        </pc:sldLayoutChg>
        <pc:sldLayoutChg chg="modSp mod">
          <pc:chgData name="Mead, David S" userId="56686005-812b-49cb-bd09-d24091f92f4a" providerId="ADAL" clId="{AC0FF47C-0B2D-44DB-AEBA-DEE6D72FEED7}" dt="2021-06-30T13:56:29.435" v="135" actId="20577"/>
          <pc:sldLayoutMkLst>
            <pc:docMk/>
            <pc:sldMasterMk cId="0" sldId="2147483649"/>
            <pc:sldLayoutMk cId="0" sldId="2147483812"/>
          </pc:sldLayoutMkLst>
          <pc:spChg chg="mod">
            <ac:chgData name="Mead, David S" userId="56686005-812b-49cb-bd09-d24091f92f4a" providerId="ADAL" clId="{AC0FF47C-0B2D-44DB-AEBA-DEE6D72FEED7}" dt="2021-06-30T13:56:29.435" v="135" actId="20577"/>
            <ac:spMkLst>
              <pc:docMk/>
              <pc:sldMasterMk cId="0" sldId="2147483649"/>
              <pc:sldLayoutMk cId="0" sldId="2147483812"/>
              <ac:spMk id="8" creationId="{00000000-0000-0000-0000-000000000000}"/>
            </ac:spMkLst>
          </pc:spChg>
        </pc:sldLayoutChg>
        <pc:sldLayoutChg chg="modSp mod">
          <pc:chgData name="Mead, David S" userId="56686005-812b-49cb-bd09-d24091f92f4a" providerId="ADAL" clId="{AC0FF47C-0B2D-44DB-AEBA-DEE6D72FEED7}" dt="2021-06-30T13:56:18.934" v="125" actId="20577"/>
          <pc:sldLayoutMkLst>
            <pc:docMk/>
            <pc:sldMasterMk cId="0" sldId="2147483649"/>
            <pc:sldLayoutMk cId="0" sldId="2147483813"/>
          </pc:sldLayoutMkLst>
          <pc:spChg chg="mod">
            <ac:chgData name="Mead, David S" userId="56686005-812b-49cb-bd09-d24091f92f4a" providerId="ADAL" clId="{AC0FF47C-0B2D-44DB-AEBA-DEE6D72FEED7}" dt="2021-06-30T13:56:18.934" v="125" actId="20577"/>
            <ac:spMkLst>
              <pc:docMk/>
              <pc:sldMasterMk cId="0" sldId="2147483649"/>
              <pc:sldLayoutMk cId="0" sldId="2147483813"/>
              <ac:spMk id="6" creationId="{00000000-0000-0000-0000-000000000000}"/>
            </ac:spMkLst>
          </pc:spChg>
        </pc:sldLayoutChg>
        <pc:sldLayoutChg chg="modSp mod">
          <pc:chgData name="Mead, David S" userId="56686005-812b-49cb-bd09-d24091f92f4a" providerId="ADAL" clId="{AC0FF47C-0B2D-44DB-AEBA-DEE6D72FEED7}" dt="2021-06-30T13:56:09.371" v="115" actId="20577"/>
          <pc:sldLayoutMkLst>
            <pc:docMk/>
            <pc:sldMasterMk cId="0" sldId="2147483649"/>
            <pc:sldLayoutMk cId="0" sldId="2147483814"/>
          </pc:sldLayoutMkLst>
          <pc:spChg chg="mod">
            <ac:chgData name="Mead, David S" userId="56686005-812b-49cb-bd09-d24091f92f4a" providerId="ADAL" clId="{AC0FF47C-0B2D-44DB-AEBA-DEE6D72FEED7}" dt="2021-06-30T13:56:09.371" v="115" actId="20577"/>
            <ac:spMkLst>
              <pc:docMk/>
              <pc:sldMasterMk cId="0" sldId="2147483649"/>
              <pc:sldLayoutMk cId="0" sldId="2147483814"/>
              <ac:spMk id="5" creationId="{00000000-0000-0000-0000-000000000000}"/>
            </ac:spMkLst>
          </pc:spChg>
        </pc:sldLayoutChg>
        <pc:sldLayoutChg chg="modSp mod">
          <pc:chgData name="Mead, David S" userId="56686005-812b-49cb-bd09-d24091f92f4a" providerId="ADAL" clId="{AC0FF47C-0B2D-44DB-AEBA-DEE6D72FEED7}" dt="2021-06-30T13:56:00.408" v="105" actId="20577"/>
          <pc:sldLayoutMkLst>
            <pc:docMk/>
            <pc:sldMasterMk cId="0" sldId="2147483649"/>
            <pc:sldLayoutMk cId="0" sldId="2147483815"/>
          </pc:sldLayoutMkLst>
          <pc:spChg chg="mod">
            <ac:chgData name="Mead, David S" userId="56686005-812b-49cb-bd09-d24091f92f4a" providerId="ADAL" clId="{AC0FF47C-0B2D-44DB-AEBA-DEE6D72FEED7}" dt="2021-06-30T13:56:00.408" v="105" actId="20577"/>
            <ac:spMkLst>
              <pc:docMk/>
              <pc:sldMasterMk cId="0" sldId="2147483649"/>
              <pc:sldLayoutMk cId="0" sldId="2147483815"/>
              <ac:spMk id="5" creationId="{00000000-0000-0000-0000-000000000000}"/>
            </ac:spMkLst>
          </pc:spChg>
        </pc:sldLayoutChg>
        <pc:sldLayoutChg chg="modSp mod">
          <pc:chgData name="Mead, David S" userId="56686005-812b-49cb-bd09-d24091f92f4a" providerId="ADAL" clId="{AC0FF47C-0B2D-44DB-AEBA-DEE6D72FEED7}" dt="2021-06-30T13:55:52.297" v="95" actId="20577"/>
          <pc:sldLayoutMkLst>
            <pc:docMk/>
            <pc:sldMasterMk cId="0" sldId="2147483649"/>
            <pc:sldLayoutMk cId="0" sldId="2147483816"/>
          </pc:sldLayoutMkLst>
          <pc:spChg chg="mod">
            <ac:chgData name="Mead, David S" userId="56686005-812b-49cb-bd09-d24091f92f4a" providerId="ADAL" clId="{AC0FF47C-0B2D-44DB-AEBA-DEE6D72FEED7}" dt="2021-06-30T13:55:52.297" v="95" actId="20577"/>
            <ac:spMkLst>
              <pc:docMk/>
              <pc:sldMasterMk cId="0" sldId="2147483649"/>
              <pc:sldLayoutMk cId="0" sldId="2147483816"/>
              <ac:spMk id="5" creationId="{00000000-0000-0000-0000-000000000000}"/>
            </ac:spMkLst>
          </pc:spChg>
        </pc:sldLayoutChg>
      </pc:sldMasterChg>
      <pc:sldMasterChg chg="modSp mod modSldLayout">
        <pc:chgData name="Mead, David S" userId="56686005-812b-49cb-bd09-d24091f92f4a" providerId="ADAL" clId="{AC0FF47C-0B2D-44DB-AEBA-DEE6D72FEED7}" dt="2021-06-30T13:57:55.928" v="211" actId="313"/>
        <pc:sldMasterMkLst>
          <pc:docMk/>
          <pc:sldMasterMk cId="0" sldId="2147483817"/>
        </pc:sldMasterMkLst>
        <pc:spChg chg="mod">
          <ac:chgData name="Mead, David S" userId="56686005-812b-49cb-bd09-d24091f92f4a" providerId="ADAL" clId="{AC0FF47C-0B2D-44DB-AEBA-DEE6D72FEED7}" dt="2021-06-30T13:55:42.756" v="85" actId="20577"/>
          <ac:spMkLst>
            <pc:docMk/>
            <pc:sldMasterMk cId="0" sldId="2147483817"/>
            <ac:spMk id="22" creationId="{00000000-0000-0000-0000-000000000000}"/>
          </ac:spMkLst>
        </pc:spChg>
        <pc:sldLayoutChg chg="modSp mod">
          <pc:chgData name="Mead, David S" userId="56686005-812b-49cb-bd09-d24091f92f4a" providerId="ADAL" clId="{AC0FF47C-0B2D-44DB-AEBA-DEE6D72FEED7}" dt="2021-06-30T13:57:43.658" v="201" actId="313"/>
          <pc:sldLayoutMkLst>
            <pc:docMk/>
            <pc:sldMasterMk cId="0" sldId="2147483817"/>
            <pc:sldLayoutMk cId="0" sldId="2147483818"/>
          </pc:sldLayoutMkLst>
          <pc:spChg chg="mod">
            <ac:chgData name="Mead, David S" userId="56686005-812b-49cb-bd09-d24091f92f4a" providerId="ADAL" clId="{AC0FF47C-0B2D-44DB-AEBA-DEE6D72FEED7}" dt="2021-06-30T13:57:43.658" v="201" actId="313"/>
            <ac:spMkLst>
              <pc:docMk/>
              <pc:sldMasterMk cId="0" sldId="2147483817"/>
              <pc:sldLayoutMk cId="0" sldId="2147483818"/>
              <ac:spMk id="19" creationId="{00000000-0000-0000-0000-000000000000}"/>
            </ac:spMkLst>
          </pc:spChg>
        </pc:sldLayoutChg>
        <pc:sldLayoutChg chg="modSp mod">
          <pc:chgData name="Mead, David S" userId="56686005-812b-49cb-bd09-d24091f92f4a" providerId="ADAL" clId="{AC0FF47C-0B2D-44DB-AEBA-DEE6D72FEED7}" dt="2021-06-30T13:57:45.255" v="202" actId="313"/>
          <pc:sldLayoutMkLst>
            <pc:docMk/>
            <pc:sldMasterMk cId="0" sldId="2147483817"/>
            <pc:sldLayoutMk cId="0" sldId="2147483819"/>
          </pc:sldLayoutMkLst>
          <pc:spChg chg="mod">
            <ac:chgData name="Mead, David S" userId="56686005-812b-49cb-bd09-d24091f92f4a" providerId="ADAL" clId="{AC0FF47C-0B2D-44DB-AEBA-DEE6D72FEED7}" dt="2021-06-30T13:57:45.255" v="202" actId="313"/>
            <ac:spMkLst>
              <pc:docMk/>
              <pc:sldMasterMk cId="0" sldId="2147483817"/>
              <pc:sldLayoutMk cId="0" sldId="2147483819"/>
              <ac:spMk id="5" creationId="{00000000-0000-0000-0000-000000000000}"/>
            </ac:spMkLst>
          </pc:spChg>
        </pc:sldLayoutChg>
        <pc:sldLayoutChg chg="modSp mod">
          <pc:chgData name="Mead, David S" userId="56686005-812b-49cb-bd09-d24091f92f4a" providerId="ADAL" clId="{AC0FF47C-0B2D-44DB-AEBA-DEE6D72FEED7}" dt="2021-06-30T13:57:46.600" v="203" actId="313"/>
          <pc:sldLayoutMkLst>
            <pc:docMk/>
            <pc:sldMasterMk cId="0" sldId="2147483817"/>
            <pc:sldLayoutMk cId="0" sldId="2147483820"/>
          </pc:sldLayoutMkLst>
          <pc:spChg chg="mod">
            <ac:chgData name="Mead, David S" userId="56686005-812b-49cb-bd09-d24091f92f4a" providerId="ADAL" clId="{AC0FF47C-0B2D-44DB-AEBA-DEE6D72FEED7}" dt="2021-06-30T13:57:46.600" v="203" actId="313"/>
            <ac:spMkLst>
              <pc:docMk/>
              <pc:sldMasterMk cId="0" sldId="2147483817"/>
              <pc:sldLayoutMk cId="0" sldId="2147483820"/>
              <ac:spMk id="5" creationId="{00000000-0000-0000-0000-000000000000}"/>
            </ac:spMkLst>
          </pc:spChg>
        </pc:sldLayoutChg>
        <pc:sldLayoutChg chg="modSp mod">
          <pc:chgData name="Mead, David S" userId="56686005-812b-49cb-bd09-d24091f92f4a" providerId="ADAL" clId="{AC0FF47C-0B2D-44DB-AEBA-DEE6D72FEED7}" dt="2021-06-30T13:57:47.582" v="204" actId="313"/>
          <pc:sldLayoutMkLst>
            <pc:docMk/>
            <pc:sldMasterMk cId="0" sldId="2147483817"/>
            <pc:sldLayoutMk cId="0" sldId="2147483821"/>
          </pc:sldLayoutMkLst>
          <pc:spChg chg="mod">
            <ac:chgData name="Mead, David S" userId="56686005-812b-49cb-bd09-d24091f92f4a" providerId="ADAL" clId="{AC0FF47C-0B2D-44DB-AEBA-DEE6D72FEED7}" dt="2021-06-30T13:57:47.582" v="204" actId="313"/>
            <ac:spMkLst>
              <pc:docMk/>
              <pc:sldMasterMk cId="0" sldId="2147483817"/>
              <pc:sldLayoutMk cId="0" sldId="2147483821"/>
              <ac:spMk id="6" creationId="{00000000-0000-0000-0000-000000000000}"/>
            </ac:spMkLst>
          </pc:spChg>
        </pc:sldLayoutChg>
        <pc:sldLayoutChg chg="modSp mod">
          <pc:chgData name="Mead, David S" userId="56686005-812b-49cb-bd09-d24091f92f4a" providerId="ADAL" clId="{AC0FF47C-0B2D-44DB-AEBA-DEE6D72FEED7}" dt="2021-06-30T13:57:48.511" v="205" actId="313"/>
          <pc:sldLayoutMkLst>
            <pc:docMk/>
            <pc:sldMasterMk cId="0" sldId="2147483817"/>
            <pc:sldLayoutMk cId="0" sldId="2147483822"/>
          </pc:sldLayoutMkLst>
          <pc:spChg chg="mod">
            <ac:chgData name="Mead, David S" userId="56686005-812b-49cb-bd09-d24091f92f4a" providerId="ADAL" clId="{AC0FF47C-0B2D-44DB-AEBA-DEE6D72FEED7}" dt="2021-06-30T13:57:48.511" v="205" actId="313"/>
            <ac:spMkLst>
              <pc:docMk/>
              <pc:sldMasterMk cId="0" sldId="2147483817"/>
              <pc:sldLayoutMk cId="0" sldId="2147483822"/>
              <ac:spMk id="8" creationId="{00000000-0000-0000-0000-000000000000}"/>
            </ac:spMkLst>
          </pc:spChg>
        </pc:sldLayoutChg>
        <pc:sldLayoutChg chg="modSp mod">
          <pc:chgData name="Mead, David S" userId="56686005-812b-49cb-bd09-d24091f92f4a" providerId="ADAL" clId="{AC0FF47C-0B2D-44DB-AEBA-DEE6D72FEED7}" dt="2021-06-30T13:57:49.817" v="206" actId="313"/>
          <pc:sldLayoutMkLst>
            <pc:docMk/>
            <pc:sldMasterMk cId="0" sldId="2147483817"/>
            <pc:sldLayoutMk cId="0" sldId="2147483823"/>
          </pc:sldLayoutMkLst>
          <pc:spChg chg="mod">
            <ac:chgData name="Mead, David S" userId="56686005-812b-49cb-bd09-d24091f92f4a" providerId="ADAL" clId="{AC0FF47C-0B2D-44DB-AEBA-DEE6D72FEED7}" dt="2021-06-30T13:57:49.817" v="206" actId="313"/>
            <ac:spMkLst>
              <pc:docMk/>
              <pc:sldMasterMk cId="0" sldId="2147483817"/>
              <pc:sldLayoutMk cId="0" sldId="2147483823"/>
              <ac:spMk id="4" creationId="{00000000-0000-0000-0000-000000000000}"/>
            </ac:spMkLst>
          </pc:spChg>
        </pc:sldLayoutChg>
        <pc:sldLayoutChg chg="modSp mod">
          <pc:chgData name="Mead, David S" userId="56686005-812b-49cb-bd09-d24091f92f4a" providerId="ADAL" clId="{AC0FF47C-0B2D-44DB-AEBA-DEE6D72FEED7}" dt="2021-06-30T13:57:50.736" v="207" actId="313"/>
          <pc:sldLayoutMkLst>
            <pc:docMk/>
            <pc:sldMasterMk cId="0" sldId="2147483817"/>
            <pc:sldLayoutMk cId="0" sldId="2147483824"/>
          </pc:sldLayoutMkLst>
          <pc:spChg chg="mod">
            <ac:chgData name="Mead, David S" userId="56686005-812b-49cb-bd09-d24091f92f4a" providerId="ADAL" clId="{AC0FF47C-0B2D-44DB-AEBA-DEE6D72FEED7}" dt="2021-06-30T13:57:50.736" v="207" actId="313"/>
            <ac:spMkLst>
              <pc:docMk/>
              <pc:sldMasterMk cId="0" sldId="2147483817"/>
              <pc:sldLayoutMk cId="0" sldId="2147483824"/>
              <ac:spMk id="3" creationId="{00000000-0000-0000-0000-000000000000}"/>
            </ac:spMkLst>
          </pc:spChg>
        </pc:sldLayoutChg>
        <pc:sldLayoutChg chg="modSp mod">
          <pc:chgData name="Mead, David S" userId="56686005-812b-49cb-bd09-d24091f92f4a" providerId="ADAL" clId="{AC0FF47C-0B2D-44DB-AEBA-DEE6D72FEED7}" dt="2021-06-30T13:57:52.350" v="208" actId="313"/>
          <pc:sldLayoutMkLst>
            <pc:docMk/>
            <pc:sldMasterMk cId="0" sldId="2147483817"/>
            <pc:sldLayoutMk cId="0" sldId="2147483825"/>
          </pc:sldLayoutMkLst>
          <pc:spChg chg="mod">
            <ac:chgData name="Mead, David S" userId="56686005-812b-49cb-bd09-d24091f92f4a" providerId="ADAL" clId="{AC0FF47C-0B2D-44DB-AEBA-DEE6D72FEED7}" dt="2021-06-30T13:57:52.350" v="208" actId="313"/>
            <ac:spMkLst>
              <pc:docMk/>
              <pc:sldMasterMk cId="0" sldId="2147483817"/>
              <pc:sldLayoutMk cId="0" sldId="2147483825"/>
              <ac:spMk id="6" creationId="{00000000-0000-0000-0000-000000000000}"/>
            </ac:spMkLst>
          </pc:spChg>
        </pc:sldLayoutChg>
        <pc:sldLayoutChg chg="modSp mod">
          <pc:chgData name="Mead, David S" userId="56686005-812b-49cb-bd09-d24091f92f4a" providerId="ADAL" clId="{AC0FF47C-0B2D-44DB-AEBA-DEE6D72FEED7}" dt="2021-06-30T13:57:53.771" v="209" actId="313"/>
          <pc:sldLayoutMkLst>
            <pc:docMk/>
            <pc:sldMasterMk cId="0" sldId="2147483817"/>
            <pc:sldLayoutMk cId="0" sldId="2147483826"/>
          </pc:sldLayoutMkLst>
          <pc:spChg chg="mod">
            <ac:chgData name="Mead, David S" userId="56686005-812b-49cb-bd09-d24091f92f4a" providerId="ADAL" clId="{AC0FF47C-0B2D-44DB-AEBA-DEE6D72FEED7}" dt="2021-06-30T13:57:53.771" v="209" actId="313"/>
            <ac:spMkLst>
              <pc:docMk/>
              <pc:sldMasterMk cId="0" sldId="2147483817"/>
              <pc:sldLayoutMk cId="0" sldId="2147483826"/>
              <ac:spMk id="6" creationId="{00000000-0000-0000-0000-000000000000}"/>
            </ac:spMkLst>
          </pc:spChg>
        </pc:sldLayoutChg>
        <pc:sldLayoutChg chg="modSp mod">
          <pc:chgData name="Mead, David S" userId="56686005-812b-49cb-bd09-d24091f92f4a" providerId="ADAL" clId="{AC0FF47C-0B2D-44DB-AEBA-DEE6D72FEED7}" dt="2021-06-30T13:57:55.058" v="210" actId="313"/>
          <pc:sldLayoutMkLst>
            <pc:docMk/>
            <pc:sldMasterMk cId="0" sldId="2147483817"/>
            <pc:sldLayoutMk cId="0" sldId="2147483827"/>
          </pc:sldLayoutMkLst>
          <pc:spChg chg="mod">
            <ac:chgData name="Mead, David S" userId="56686005-812b-49cb-bd09-d24091f92f4a" providerId="ADAL" clId="{AC0FF47C-0B2D-44DB-AEBA-DEE6D72FEED7}" dt="2021-06-30T13:57:55.058" v="210" actId="313"/>
            <ac:spMkLst>
              <pc:docMk/>
              <pc:sldMasterMk cId="0" sldId="2147483817"/>
              <pc:sldLayoutMk cId="0" sldId="2147483827"/>
              <ac:spMk id="5" creationId="{00000000-0000-0000-0000-000000000000}"/>
            </ac:spMkLst>
          </pc:spChg>
        </pc:sldLayoutChg>
        <pc:sldLayoutChg chg="modSp mod">
          <pc:chgData name="Mead, David S" userId="56686005-812b-49cb-bd09-d24091f92f4a" providerId="ADAL" clId="{AC0FF47C-0B2D-44DB-AEBA-DEE6D72FEED7}" dt="2021-06-30T13:57:55.928" v="211" actId="313"/>
          <pc:sldLayoutMkLst>
            <pc:docMk/>
            <pc:sldMasterMk cId="0" sldId="2147483817"/>
            <pc:sldLayoutMk cId="0" sldId="2147483828"/>
          </pc:sldLayoutMkLst>
          <pc:spChg chg="mod">
            <ac:chgData name="Mead, David S" userId="56686005-812b-49cb-bd09-d24091f92f4a" providerId="ADAL" clId="{AC0FF47C-0B2D-44DB-AEBA-DEE6D72FEED7}" dt="2021-06-30T13:57:55.928" v="211" actId="313"/>
            <ac:spMkLst>
              <pc:docMk/>
              <pc:sldMasterMk cId="0" sldId="2147483817"/>
              <pc:sldLayoutMk cId="0" sldId="2147483828"/>
              <ac:spMk id="5" creationId="{00000000-0000-0000-0000-000000000000}"/>
            </ac:spMkLst>
          </pc:spChg>
        </pc:sldLayoutChg>
      </pc:sldMasterChg>
    </pc:docChg>
  </pc:docChgLst>
  <pc:docChgLst>
    <pc:chgData name="Mead, David S" userId="56686005-812b-49cb-bd09-d24091f92f4a" providerId="ADAL" clId="{4C388B0E-29B0-4794-B457-3997613F68B2}"/>
    <pc:docChg chg="undo redo custSel addSld delSld modSld">
      <pc:chgData name="Mead, David S" userId="56686005-812b-49cb-bd09-d24091f92f4a" providerId="ADAL" clId="{4C388B0E-29B0-4794-B457-3997613F68B2}" dt="2021-06-29T22:05:26.648" v="335" actId="255"/>
      <pc:docMkLst>
        <pc:docMk/>
      </pc:docMkLst>
      <pc:sldChg chg="modSp mod">
        <pc:chgData name="Mead, David S" userId="56686005-812b-49cb-bd09-d24091f92f4a" providerId="ADAL" clId="{4C388B0E-29B0-4794-B457-3997613F68B2}" dt="2021-06-29T21:30:44.757" v="27" actId="20577"/>
        <pc:sldMkLst>
          <pc:docMk/>
          <pc:sldMk cId="0" sldId="308"/>
        </pc:sldMkLst>
        <pc:spChg chg="mod">
          <ac:chgData name="Mead, David S" userId="56686005-812b-49cb-bd09-d24091f92f4a" providerId="ADAL" clId="{4C388B0E-29B0-4794-B457-3997613F68B2}" dt="2021-06-29T21:30:44.757" v="27" actId="20577"/>
          <ac:spMkLst>
            <pc:docMk/>
            <pc:sldMk cId="0" sldId="308"/>
            <ac:spMk id="17412" creationId="{00000000-0000-0000-0000-000000000000}"/>
          </ac:spMkLst>
        </pc:spChg>
      </pc:sldChg>
      <pc:sldChg chg="modSp del mod">
        <pc:chgData name="Mead, David S" userId="56686005-812b-49cb-bd09-d24091f92f4a" providerId="ADAL" clId="{4C388B0E-29B0-4794-B457-3997613F68B2}" dt="2021-06-29T21:33:24.116" v="68" actId="2696"/>
        <pc:sldMkLst>
          <pc:docMk/>
          <pc:sldMk cId="0" sldId="348"/>
        </pc:sldMkLst>
        <pc:spChg chg="mod">
          <ac:chgData name="Mead, David S" userId="56686005-812b-49cb-bd09-d24091f92f4a" providerId="ADAL" clId="{4C388B0E-29B0-4794-B457-3997613F68B2}" dt="2021-06-29T21:32:17.641" v="38" actId="20577"/>
          <ac:spMkLst>
            <pc:docMk/>
            <pc:sldMk cId="0" sldId="348"/>
            <ac:spMk id="18436" creationId="{00000000-0000-0000-0000-000000000000}"/>
          </ac:spMkLst>
        </pc:spChg>
        <pc:spChg chg="mod">
          <ac:chgData name="Mead, David S" userId="56686005-812b-49cb-bd09-d24091f92f4a" providerId="ADAL" clId="{4C388B0E-29B0-4794-B457-3997613F68B2}" dt="2021-06-29T21:32:53.242" v="66" actId="20577"/>
          <ac:spMkLst>
            <pc:docMk/>
            <pc:sldMk cId="0" sldId="348"/>
            <ac:spMk id="64514" creationId="{00000000-0000-0000-0000-000000000000}"/>
          </ac:spMkLst>
        </pc:spChg>
      </pc:sldChg>
      <pc:sldChg chg="modSp mod modNotesTx">
        <pc:chgData name="Mead, David S" userId="56686005-812b-49cb-bd09-d24091f92f4a" providerId="ADAL" clId="{4C388B0E-29B0-4794-B457-3997613F68B2}" dt="2021-06-29T21:35:27.658" v="76" actId="6549"/>
        <pc:sldMkLst>
          <pc:docMk/>
          <pc:sldMk cId="0" sldId="360"/>
        </pc:sldMkLst>
        <pc:spChg chg="mod">
          <ac:chgData name="Mead, David S" userId="56686005-812b-49cb-bd09-d24091f92f4a" providerId="ADAL" clId="{4C388B0E-29B0-4794-B457-3997613F68B2}" dt="2021-06-29T21:33:18.114" v="67"/>
          <ac:spMkLst>
            <pc:docMk/>
            <pc:sldMk cId="0" sldId="360"/>
            <ac:spMk id="20484" creationId="{00000000-0000-0000-0000-000000000000}"/>
          </ac:spMkLst>
        </pc:spChg>
      </pc:sldChg>
      <pc:sldChg chg="del">
        <pc:chgData name="Mead, David S" userId="56686005-812b-49cb-bd09-d24091f92f4a" providerId="ADAL" clId="{4C388B0E-29B0-4794-B457-3997613F68B2}" dt="2021-06-29T21:42:55.386" v="79" actId="47"/>
        <pc:sldMkLst>
          <pc:docMk/>
          <pc:sldMk cId="0" sldId="361"/>
        </pc:sldMkLst>
      </pc:sldChg>
      <pc:sldChg chg="del">
        <pc:chgData name="Mead, David S" userId="56686005-812b-49cb-bd09-d24091f92f4a" providerId="ADAL" clId="{4C388B0E-29B0-4794-B457-3997613F68B2}" dt="2021-06-29T21:42:52.930" v="78" actId="47"/>
        <pc:sldMkLst>
          <pc:docMk/>
          <pc:sldMk cId="0" sldId="362"/>
        </pc:sldMkLst>
      </pc:sldChg>
      <pc:sldChg chg="del">
        <pc:chgData name="Mead, David S" userId="56686005-812b-49cb-bd09-d24091f92f4a" providerId="ADAL" clId="{4C388B0E-29B0-4794-B457-3997613F68B2}" dt="2021-06-29T21:52:10.555" v="283" actId="47"/>
        <pc:sldMkLst>
          <pc:docMk/>
          <pc:sldMk cId="0" sldId="363"/>
        </pc:sldMkLst>
      </pc:sldChg>
      <pc:sldChg chg="del">
        <pc:chgData name="Mead, David S" userId="56686005-812b-49cb-bd09-d24091f92f4a" providerId="ADAL" clId="{4C388B0E-29B0-4794-B457-3997613F68B2}" dt="2021-06-29T21:52:14.917" v="285" actId="47"/>
        <pc:sldMkLst>
          <pc:docMk/>
          <pc:sldMk cId="0" sldId="369"/>
        </pc:sldMkLst>
      </pc:sldChg>
      <pc:sldChg chg="del">
        <pc:chgData name="Mead, David S" userId="56686005-812b-49cb-bd09-d24091f92f4a" providerId="ADAL" clId="{4C388B0E-29B0-4794-B457-3997613F68B2}" dt="2021-06-29T21:52:13.280" v="284" actId="47"/>
        <pc:sldMkLst>
          <pc:docMk/>
          <pc:sldMk cId="0" sldId="371"/>
        </pc:sldMkLst>
      </pc:sldChg>
      <pc:sldChg chg="del">
        <pc:chgData name="Mead, David S" userId="56686005-812b-49cb-bd09-d24091f92f4a" providerId="ADAL" clId="{4C388B0E-29B0-4794-B457-3997613F68B2}" dt="2021-06-29T21:42:49.032" v="77" actId="47"/>
        <pc:sldMkLst>
          <pc:docMk/>
          <pc:sldMk cId="0" sldId="372"/>
        </pc:sldMkLst>
      </pc:sldChg>
      <pc:sldChg chg="modNotesTx">
        <pc:chgData name="Mead, David S" userId="56686005-812b-49cb-bd09-d24091f92f4a" providerId="ADAL" clId="{4C388B0E-29B0-4794-B457-3997613F68B2}" dt="2021-06-29T21:52:58.152" v="288" actId="255"/>
        <pc:sldMkLst>
          <pc:docMk/>
          <pc:sldMk cId="0" sldId="373"/>
        </pc:sldMkLst>
      </pc:sldChg>
      <pc:sldChg chg="del">
        <pc:chgData name="Mead, David S" userId="56686005-812b-49cb-bd09-d24091f92f4a" providerId="ADAL" clId="{4C388B0E-29B0-4794-B457-3997613F68B2}" dt="2021-06-29T21:33:42.264" v="71" actId="2696"/>
        <pc:sldMkLst>
          <pc:docMk/>
          <pc:sldMk cId="0" sldId="374"/>
        </pc:sldMkLst>
      </pc:sldChg>
      <pc:sldChg chg="del">
        <pc:chgData name="Mead, David S" userId="56686005-812b-49cb-bd09-d24091f92f4a" providerId="ADAL" clId="{4C388B0E-29B0-4794-B457-3997613F68B2}" dt="2021-06-29T21:53:16.835" v="291" actId="47"/>
        <pc:sldMkLst>
          <pc:docMk/>
          <pc:sldMk cId="3010463996" sldId="381"/>
        </pc:sldMkLst>
      </pc:sldChg>
      <pc:sldChg chg="del">
        <pc:chgData name="Mead, David S" userId="56686005-812b-49cb-bd09-d24091f92f4a" providerId="ADAL" clId="{4C388B0E-29B0-4794-B457-3997613F68B2}" dt="2021-06-29T21:53:11.500" v="289" actId="47"/>
        <pc:sldMkLst>
          <pc:docMk/>
          <pc:sldMk cId="449548961" sldId="383"/>
        </pc:sldMkLst>
      </pc:sldChg>
      <pc:sldChg chg="del">
        <pc:chgData name="Mead, David S" userId="56686005-812b-49cb-bd09-d24091f92f4a" providerId="ADAL" clId="{4C388B0E-29B0-4794-B457-3997613F68B2}" dt="2021-06-29T21:53:14.788" v="290" actId="47"/>
        <pc:sldMkLst>
          <pc:docMk/>
          <pc:sldMk cId="608789157" sldId="384"/>
        </pc:sldMkLst>
      </pc:sldChg>
      <pc:sldChg chg="del">
        <pc:chgData name="Mead, David S" userId="56686005-812b-49cb-bd09-d24091f92f4a" providerId="ADAL" clId="{4C388B0E-29B0-4794-B457-3997613F68B2}" dt="2021-06-29T21:53:19.854" v="292" actId="47"/>
        <pc:sldMkLst>
          <pc:docMk/>
          <pc:sldMk cId="1916669204" sldId="385"/>
        </pc:sldMkLst>
      </pc:sldChg>
      <pc:sldChg chg="modSp mod modNotesTx">
        <pc:chgData name="Mead, David S" userId="56686005-812b-49cb-bd09-d24091f92f4a" providerId="ADAL" clId="{4C388B0E-29B0-4794-B457-3997613F68B2}" dt="2021-06-29T22:01:47.905" v="314" actId="255"/>
        <pc:sldMkLst>
          <pc:docMk/>
          <pc:sldMk cId="1759685523" sldId="386"/>
        </pc:sldMkLst>
        <pc:spChg chg="mod">
          <ac:chgData name="Mead, David S" userId="56686005-812b-49cb-bd09-d24091f92f4a" providerId="ADAL" clId="{4C388B0E-29B0-4794-B457-3997613F68B2}" dt="2021-06-29T22:01:12.326" v="311" actId="13926"/>
          <ac:spMkLst>
            <pc:docMk/>
            <pc:sldMk cId="1759685523" sldId="386"/>
            <ac:spMk id="20484" creationId="{00000000-0000-0000-0000-000000000000}"/>
          </ac:spMkLst>
        </pc:spChg>
        <pc:spChg chg="mod">
          <ac:chgData name="Mead, David S" userId="56686005-812b-49cb-bd09-d24091f92f4a" providerId="ADAL" clId="{4C388B0E-29B0-4794-B457-3997613F68B2}" dt="2021-06-29T21:53:36.670" v="293" actId="6549"/>
          <ac:spMkLst>
            <pc:docMk/>
            <pc:sldMk cId="1759685523" sldId="386"/>
            <ac:spMk id="60418" creationId="{00000000-0000-0000-0000-000000000000}"/>
          </ac:spMkLst>
        </pc:spChg>
      </pc:sldChg>
      <pc:sldChg chg="addSp delSp modSp mod modNotesTx">
        <pc:chgData name="Mead, David S" userId="56686005-812b-49cb-bd09-d24091f92f4a" providerId="ADAL" clId="{4C388B0E-29B0-4794-B457-3997613F68B2}" dt="2021-06-29T21:45:45.229" v="282" actId="255"/>
        <pc:sldMkLst>
          <pc:docMk/>
          <pc:sldMk cId="1261696160" sldId="388"/>
        </pc:sldMkLst>
        <pc:spChg chg="add del">
          <ac:chgData name="Mead, David S" userId="56686005-812b-49cb-bd09-d24091f92f4a" providerId="ADAL" clId="{4C388B0E-29B0-4794-B457-3997613F68B2}" dt="2021-06-29T21:43:35.585" v="91"/>
          <ac:spMkLst>
            <pc:docMk/>
            <pc:sldMk cId="1261696160" sldId="388"/>
            <ac:spMk id="2" creationId="{B2047B28-9805-464B-A0A6-E75A949B088A}"/>
          </ac:spMkLst>
        </pc:spChg>
        <pc:spChg chg="add del mod">
          <ac:chgData name="Mead, David S" userId="56686005-812b-49cb-bd09-d24091f92f4a" providerId="ADAL" clId="{4C388B0E-29B0-4794-B457-3997613F68B2}" dt="2021-06-29T21:43:34.702" v="90"/>
          <ac:spMkLst>
            <pc:docMk/>
            <pc:sldMk cId="1261696160" sldId="388"/>
            <ac:spMk id="3" creationId="{88F8AD92-34FD-4FF5-BB6E-03ED07FDBB9F}"/>
          </ac:spMkLst>
        </pc:spChg>
        <pc:spChg chg="add del mod">
          <ac:chgData name="Mead, David S" userId="56686005-812b-49cb-bd09-d24091f92f4a" providerId="ADAL" clId="{4C388B0E-29B0-4794-B457-3997613F68B2}" dt="2021-06-29T21:43:48.737" v="94"/>
          <ac:spMkLst>
            <pc:docMk/>
            <pc:sldMk cId="1261696160" sldId="388"/>
            <ac:spMk id="4" creationId="{59293372-1536-4313-B9B3-24CE0C7E29F5}"/>
          </ac:spMkLst>
        </pc:spChg>
        <pc:spChg chg="add del mod">
          <ac:chgData name="Mead, David S" userId="56686005-812b-49cb-bd09-d24091f92f4a" providerId="ADAL" clId="{4C388B0E-29B0-4794-B457-3997613F68B2}" dt="2021-06-29T21:44:03.844" v="96"/>
          <ac:spMkLst>
            <pc:docMk/>
            <pc:sldMk cId="1261696160" sldId="388"/>
            <ac:spMk id="5" creationId="{F33F0A45-E335-4774-9BA2-0F0B289EBA3A}"/>
          </ac:spMkLst>
        </pc:spChg>
        <pc:spChg chg="add del mod">
          <ac:chgData name="Mead, David S" userId="56686005-812b-49cb-bd09-d24091f92f4a" providerId="ADAL" clId="{4C388B0E-29B0-4794-B457-3997613F68B2}" dt="2021-06-29T21:45:06.373" v="278" actId="20577"/>
          <ac:spMkLst>
            <pc:docMk/>
            <pc:sldMk cId="1261696160" sldId="388"/>
            <ac:spMk id="20484" creationId="{00000000-0000-0000-0000-000000000000}"/>
          </ac:spMkLst>
        </pc:spChg>
        <pc:spChg chg="mod">
          <ac:chgData name="Mead, David S" userId="56686005-812b-49cb-bd09-d24091f92f4a" providerId="ADAL" clId="{4C388B0E-29B0-4794-B457-3997613F68B2}" dt="2021-06-29T21:43:04.510" v="87" actId="20577"/>
          <ac:spMkLst>
            <pc:docMk/>
            <pc:sldMk cId="1261696160" sldId="388"/>
            <ac:spMk id="60418" creationId="{00000000-0000-0000-0000-000000000000}"/>
          </ac:spMkLst>
        </pc:spChg>
      </pc:sldChg>
      <pc:sldChg chg="modSp add mod modNotesTx">
        <pc:chgData name="Mead, David S" userId="56686005-812b-49cb-bd09-d24091f92f4a" providerId="ADAL" clId="{4C388B0E-29B0-4794-B457-3997613F68B2}" dt="2021-06-29T22:05:26.648" v="335" actId="255"/>
        <pc:sldMkLst>
          <pc:docMk/>
          <pc:sldMk cId="568190714" sldId="390"/>
        </pc:sldMkLst>
        <pc:spChg chg="mod">
          <ac:chgData name="Mead, David S" userId="56686005-812b-49cb-bd09-d24091f92f4a" providerId="ADAL" clId="{4C388B0E-29B0-4794-B457-3997613F68B2}" dt="2021-06-29T22:03:53.280" v="330" actId="179"/>
          <ac:spMkLst>
            <pc:docMk/>
            <pc:sldMk cId="568190714" sldId="390"/>
            <ac:spMk id="20484" creationId="{00000000-0000-0000-0000-000000000000}"/>
          </ac:spMkLst>
        </pc:spChg>
        <pc:spChg chg="mod">
          <ac:chgData name="Mead, David S" userId="56686005-812b-49cb-bd09-d24091f92f4a" providerId="ADAL" clId="{4C388B0E-29B0-4794-B457-3997613F68B2}" dt="2021-06-29T22:02:09.088" v="317" actId="20577"/>
          <ac:spMkLst>
            <pc:docMk/>
            <pc:sldMk cId="568190714" sldId="390"/>
            <ac:spMk id="60418" creationId="{00000000-0000-0000-0000-000000000000}"/>
          </ac:spMkLst>
        </pc:spChg>
      </pc:sldChg>
      <pc:sldChg chg="add del">
        <pc:chgData name="Mead, David S" userId="56686005-812b-49cb-bd09-d24091f92f4a" providerId="ADAL" clId="{4C388B0E-29B0-4794-B457-3997613F68B2}" dt="2021-06-29T21:33:39.263" v="70" actId="2696"/>
        <pc:sldMkLst>
          <pc:docMk/>
          <pc:sldMk cId="2350629782" sldId="390"/>
        </pc:sldMkLst>
      </pc:sldChg>
    </pc:docChg>
  </pc:docChgLst>
  <pc:docChgLst>
    <pc:chgData name="Mead, David S" userId="56686005-812b-49cb-bd09-d24091f92f4a" providerId="ADAL" clId="{BA72AF52-AE0B-4995-BA4B-71321FD6D955}"/>
    <pc:docChg chg="undo custSel addSld delSld modSld">
      <pc:chgData name="Mead, David S" userId="56686005-812b-49cb-bd09-d24091f92f4a" providerId="ADAL" clId="{BA72AF52-AE0B-4995-BA4B-71321FD6D955}" dt="2021-05-13T23:37:12.736" v="1552" actId="2696"/>
      <pc:docMkLst>
        <pc:docMk/>
      </pc:docMkLst>
      <pc:sldChg chg="modSp mod">
        <pc:chgData name="Mead, David S" userId="56686005-812b-49cb-bd09-d24091f92f4a" providerId="ADAL" clId="{BA72AF52-AE0B-4995-BA4B-71321FD6D955}" dt="2021-05-07T19:44:12.282" v="350" actId="948"/>
        <pc:sldMkLst>
          <pc:docMk/>
          <pc:sldMk cId="0" sldId="293"/>
        </pc:sldMkLst>
        <pc:spChg chg="mod">
          <ac:chgData name="Mead, David S" userId="56686005-812b-49cb-bd09-d24091f92f4a" providerId="ADAL" clId="{BA72AF52-AE0B-4995-BA4B-71321FD6D955}" dt="2021-05-07T19:44:12.282" v="350" actId="948"/>
          <ac:spMkLst>
            <pc:docMk/>
            <pc:sldMk cId="0" sldId="293"/>
            <ac:spMk id="15364" creationId="{00000000-0000-0000-0000-000000000000}"/>
          </ac:spMkLst>
        </pc:spChg>
      </pc:sldChg>
      <pc:sldChg chg="modSp mod">
        <pc:chgData name="Mead, David S" userId="56686005-812b-49cb-bd09-d24091f92f4a" providerId="ADAL" clId="{BA72AF52-AE0B-4995-BA4B-71321FD6D955}" dt="2021-05-04T22:23:37.492" v="333" actId="948"/>
        <pc:sldMkLst>
          <pc:docMk/>
          <pc:sldMk cId="0" sldId="315"/>
        </pc:sldMkLst>
        <pc:spChg chg="mod">
          <ac:chgData name="Mead, David S" userId="56686005-812b-49cb-bd09-d24091f92f4a" providerId="ADAL" clId="{BA72AF52-AE0B-4995-BA4B-71321FD6D955}" dt="2021-05-04T22:23:37.492" v="333" actId="948"/>
          <ac:spMkLst>
            <pc:docMk/>
            <pc:sldMk cId="0" sldId="315"/>
            <ac:spMk id="5124" creationId="{00000000-0000-0000-0000-000000000000}"/>
          </ac:spMkLst>
        </pc:spChg>
      </pc:sldChg>
      <pc:sldChg chg="modSp mod">
        <pc:chgData name="Mead, David S" userId="56686005-812b-49cb-bd09-d24091f92f4a" providerId="ADAL" clId="{BA72AF52-AE0B-4995-BA4B-71321FD6D955}" dt="2021-05-04T22:23:04.628" v="331" actId="948"/>
        <pc:sldMkLst>
          <pc:docMk/>
          <pc:sldMk cId="0" sldId="317"/>
        </pc:sldMkLst>
        <pc:spChg chg="mod">
          <ac:chgData name="Mead, David S" userId="56686005-812b-49cb-bd09-d24091f92f4a" providerId="ADAL" clId="{BA72AF52-AE0B-4995-BA4B-71321FD6D955}" dt="2021-05-04T22:23:04.628" v="331" actId="948"/>
          <ac:spMkLst>
            <pc:docMk/>
            <pc:sldMk cId="0" sldId="317"/>
            <ac:spMk id="7172" creationId="{00000000-0000-0000-0000-000000000000}"/>
          </ac:spMkLst>
        </pc:spChg>
      </pc:sldChg>
      <pc:sldChg chg="modSp mod">
        <pc:chgData name="Mead, David S" userId="56686005-812b-49cb-bd09-d24091f92f4a" providerId="ADAL" clId="{BA72AF52-AE0B-4995-BA4B-71321FD6D955}" dt="2021-05-07T19:44:42.135" v="353" actId="27636"/>
        <pc:sldMkLst>
          <pc:docMk/>
          <pc:sldMk cId="0" sldId="334"/>
        </pc:sldMkLst>
        <pc:spChg chg="mod">
          <ac:chgData name="Mead, David S" userId="56686005-812b-49cb-bd09-d24091f92f4a" providerId="ADAL" clId="{BA72AF52-AE0B-4995-BA4B-71321FD6D955}" dt="2021-05-07T19:44:42.135" v="353" actId="27636"/>
          <ac:spMkLst>
            <pc:docMk/>
            <pc:sldMk cId="0" sldId="334"/>
            <ac:spMk id="13316" creationId="{00000000-0000-0000-0000-000000000000}"/>
          </ac:spMkLst>
        </pc:spChg>
      </pc:sldChg>
      <pc:sldChg chg="modSp mod">
        <pc:chgData name="Mead, David S" userId="56686005-812b-49cb-bd09-d24091f92f4a" providerId="ADAL" clId="{BA72AF52-AE0B-4995-BA4B-71321FD6D955}" dt="2021-05-07T19:44:24.330" v="351" actId="948"/>
        <pc:sldMkLst>
          <pc:docMk/>
          <pc:sldMk cId="0" sldId="335"/>
        </pc:sldMkLst>
        <pc:spChg chg="mod">
          <ac:chgData name="Mead, David S" userId="56686005-812b-49cb-bd09-d24091f92f4a" providerId="ADAL" clId="{BA72AF52-AE0B-4995-BA4B-71321FD6D955}" dt="2021-05-07T19:44:24.330" v="351" actId="948"/>
          <ac:spMkLst>
            <pc:docMk/>
            <pc:sldMk cId="0" sldId="335"/>
            <ac:spMk id="14340" creationId="{00000000-0000-0000-0000-000000000000}"/>
          </ac:spMkLst>
        </pc:spChg>
      </pc:sldChg>
      <pc:sldChg chg="modSp mod">
        <pc:chgData name="Mead, David S" userId="56686005-812b-49cb-bd09-d24091f92f4a" providerId="ADAL" clId="{BA72AF52-AE0B-4995-BA4B-71321FD6D955}" dt="2021-05-04T22:23:53.397" v="335" actId="14100"/>
        <pc:sldMkLst>
          <pc:docMk/>
          <pc:sldMk cId="0" sldId="336"/>
        </pc:sldMkLst>
        <pc:spChg chg="mod">
          <ac:chgData name="Mead, David S" userId="56686005-812b-49cb-bd09-d24091f92f4a" providerId="ADAL" clId="{BA72AF52-AE0B-4995-BA4B-71321FD6D955}" dt="2021-05-04T22:23:53.397" v="335" actId="14100"/>
          <ac:spMkLst>
            <pc:docMk/>
            <pc:sldMk cId="0" sldId="336"/>
            <ac:spMk id="8196" creationId="{00000000-0000-0000-0000-000000000000}"/>
          </ac:spMkLst>
        </pc:spChg>
      </pc:sldChg>
      <pc:sldChg chg="modSp mod">
        <pc:chgData name="Mead, David S" userId="56686005-812b-49cb-bd09-d24091f92f4a" providerId="ADAL" clId="{BA72AF52-AE0B-4995-BA4B-71321FD6D955}" dt="2021-05-04T22:24:05.674" v="336" actId="948"/>
        <pc:sldMkLst>
          <pc:docMk/>
          <pc:sldMk cId="0" sldId="337"/>
        </pc:sldMkLst>
        <pc:spChg chg="mod">
          <ac:chgData name="Mead, David S" userId="56686005-812b-49cb-bd09-d24091f92f4a" providerId="ADAL" clId="{BA72AF52-AE0B-4995-BA4B-71321FD6D955}" dt="2021-05-04T22:24:05.674" v="336" actId="948"/>
          <ac:spMkLst>
            <pc:docMk/>
            <pc:sldMk cId="0" sldId="337"/>
            <ac:spMk id="9220" creationId="{00000000-0000-0000-0000-000000000000}"/>
          </ac:spMkLst>
        </pc:spChg>
      </pc:sldChg>
      <pc:sldChg chg="modSp mod">
        <pc:chgData name="Mead, David S" userId="56686005-812b-49cb-bd09-d24091f92f4a" providerId="ADAL" clId="{BA72AF52-AE0B-4995-BA4B-71321FD6D955}" dt="2021-05-04T22:23:24.631" v="332" actId="948"/>
        <pc:sldMkLst>
          <pc:docMk/>
          <pc:sldMk cId="0" sldId="338"/>
        </pc:sldMkLst>
        <pc:spChg chg="mod">
          <ac:chgData name="Mead, David S" userId="56686005-812b-49cb-bd09-d24091f92f4a" providerId="ADAL" clId="{BA72AF52-AE0B-4995-BA4B-71321FD6D955}" dt="2021-05-04T22:23:24.631" v="332" actId="948"/>
          <ac:spMkLst>
            <pc:docMk/>
            <pc:sldMk cId="0" sldId="338"/>
            <ac:spMk id="6148" creationId="{00000000-0000-0000-0000-000000000000}"/>
          </ac:spMkLst>
        </pc:spChg>
      </pc:sldChg>
      <pc:sldChg chg="modSp mod">
        <pc:chgData name="Mead, David S" userId="56686005-812b-49cb-bd09-d24091f92f4a" providerId="ADAL" clId="{BA72AF52-AE0B-4995-BA4B-71321FD6D955}" dt="2021-05-04T22:26:15.399" v="347" actId="948"/>
        <pc:sldMkLst>
          <pc:docMk/>
          <pc:sldMk cId="0" sldId="339"/>
        </pc:sldMkLst>
        <pc:spChg chg="mod">
          <ac:chgData name="Mead, David S" userId="56686005-812b-49cb-bd09-d24091f92f4a" providerId="ADAL" clId="{BA72AF52-AE0B-4995-BA4B-71321FD6D955}" dt="2021-05-04T22:26:15.399" v="347" actId="948"/>
          <ac:spMkLst>
            <pc:docMk/>
            <pc:sldMk cId="0" sldId="339"/>
            <ac:spMk id="12292" creationId="{00000000-0000-0000-0000-000000000000}"/>
          </ac:spMkLst>
        </pc:spChg>
      </pc:sldChg>
      <pc:sldChg chg="modSp mod">
        <pc:chgData name="Mead, David S" userId="56686005-812b-49cb-bd09-d24091f92f4a" providerId="ADAL" clId="{BA72AF52-AE0B-4995-BA4B-71321FD6D955}" dt="2021-05-04T22:24:23.247" v="338" actId="948"/>
        <pc:sldMkLst>
          <pc:docMk/>
          <pc:sldMk cId="0" sldId="340"/>
        </pc:sldMkLst>
        <pc:spChg chg="mod">
          <ac:chgData name="Mead, David S" userId="56686005-812b-49cb-bd09-d24091f92f4a" providerId="ADAL" clId="{BA72AF52-AE0B-4995-BA4B-71321FD6D955}" dt="2021-05-04T22:24:23.247" v="338" actId="948"/>
          <ac:spMkLst>
            <pc:docMk/>
            <pc:sldMk cId="0" sldId="340"/>
            <ac:spMk id="10244" creationId="{00000000-0000-0000-0000-000000000000}"/>
          </ac:spMkLst>
        </pc:spChg>
      </pc:sldChg>
      <pc:sldChg chg="modSp mod">
        <pc:chgData name="Mead, David S" userId="56686005-812b-49cb-bd09-d24091f92f4a" providerId="ADAL" clId="{BA72AF52-AE0B-4995-BA4B-71321FD6D955}" dt="2021-05-07T19:42:27.782" v="348" actId="115"/>
        <pc:sldMkLst>
          <pc:docMk/>
          <pc:sldMk cId="0" sldId="341"/>
        </pc:sldMkLst>
        <pc:spChg chg="mod">
          <ac:chgData name="Mead, David S" userId="56686005-812b-49cb-bd09-d24091f92f4a" providerId="ADAL" clId="{BA72AF52-AE0B-4995-BA4B-71321FD6D955}" dt="2021-05-07T19:42:27.782" v="348" actId="115"/>
          <ac:spMkLst>
            <pc:docMk/>
            <pc:sldMk cId="0" sldId="341"/>
            <ac:spMk id="11268" creationId="{00000000-0000-0000-0000-000000000000}"/>
          </ac:spMkLst>
        </pc:spChg>
      </pc:sldChg>
      <pc:sldChg chg="modSp mod">
        <pc:chgData name="Mead, David S" userId="56686005-812b-49cb-bd09-d24091f92f4a" providerId="ADAL" clId="{BA72AF52-AE0B-4995-BA4B-71321FD6D955}" dt="2021-05-04T22:10:11.328" v="328" actId="1076"/>
        <pc:sldMkLst>
          <pc:docMk/>
          <pc:sldMk cId="0" sldId="350"/>
        </pc:sldMkLst>
        <pc:picChg chg="mod">
          <ac:chgData name="Mead, David S" userId="56686005-812b-49cb-bd09-d24091f92f4a" providerId="ADAL" clId="{BA72AF52-AE0B-4995-BA4B-71321FD6D955}" dt="2021-05-04T22:10:11.328" v="328" actId="1076"/>
          <ac:picMkLst>
            <pc:docMk/>
            <pc:sldMk cId="0" sldId="350"/>
            <ac:picMk id="6" creationId="{00000000-0000-0000-0000-000000000000}"/>
          </ac:picMkLst>
        </pc:picChg>
      </pc:sldChg>
      <pc:sldChg chg="modNotes modNotesTx">
        <pc:chgData name="Mead, David S" userId="56686005-812b-49cb-bd09-d24091f92f4a" providerId="ADAL" clId="{BA72AF52-AE0B-4995-BA4B-71321FD6D955}" dt="2021-05-13T23:27:24.479" v="1532" actId="948"/>
        <pc:sldMkLst>
          <pc:docMk/>
          <pc:sldMk cId="0" sldId="360"/>
        </pc:sldMkLst>
      </pc:sldChg>
      <pc:sldChg chg="modSp mod">
        <pc:chgData name="Mead, David S" userId="56686005-812b-49cb-bd09-d24091f92f4a" providerId="ADAL" clId="{BA72AF52-AE0B-4995-BA4B-71321FD6D955}" dt="2021-05-12T14:50:24.275" v="1372" actId="20577"/>
        <pc:sldMkLst>
          <pc:docMk/>
          <pc:sldMk cId="0" sldId="361"/>
        </pc:sldMkLst>
        <pc:spChg chg="mod">
          <ac:chgData name="Mead, David S" userId="56686005-812b-49cb-bd09-d24091f92f4a" providerId="ADAL" clId="{BA72AF52-AE0B-4995-BA4B-71321FD6D955}" dt="2021-05-12T14:50:24.275" v="1372" actId="20577"/>
          <ac:spMkLst>
            <pc:docMk/>
            <pc:sldMk cId="0" sldId="361"/>
            <ac:spMk id="17412" creationId="{00000000-0000-0000-0000-000000000000}"/>
          </ac:spMkLst>
        </pc:spChg>
      </pc:sldChg>
      <pc:sldChg chg="modSp mod">
        <pc:chgData name="Mead, David S" userId="56686005-812b-49cb-bd09-d24091f92f4a" providerId="ADAL" clId="{BA72AF52-AE0B-4995-BA4B-71321FD6D955}" dt="2021-05-12T15:06:42.926" v="1496" actId="20577"/>
        <pc:sldMkLst>
          <pc:docMk/>
          <pc:sldMk cId="0" sldId="363"/>
        </pc:sldMkLst>
        <pc:spChg chg="mod">
          <ac:chgData name="Mead, David S" userId="56686005-812b-49cb-bd09-d24091f92f4a" providerId="ADAL" clId="{BA72AF52-AE0B-4995-BA4B-71321FD6D955}" dt="2021-05-12T15:06:42.926" v="1496" actId="20577"/>
          <ac:spMkLst>
            <pc:docMk/>
            <pc:sldMk cId="0" sldId="363"/>
            <ac:spMk id="17412" creationId="{00000000-0000-0000-0000-000000000000}"/>
          </ac:spMkLst>
        </pc:spChg>
        <pc:spChg chg="mod">
          <ac:chgData name="Mead, David S" userId="56686005-812b-49cb-bd09-d24091f92f4a" providerId="ADAL" clId="{BA72AF52-AE0B-4995-BA4B-71321FD6D955}" dt="2021-05-12T14:56:02.842" v="1428" actId="255"/>
          <ac:spMkLst>
            <pc:docMk/>
            <pc:sldMk cId="0" sldId="363"/>
            <ac:spMk id="65538" creationId="{00000000-0000-0000-0000-000000000000}"/>
          </ac:spMkLst>
        </pc:spChg>
      </pc:sldChg>
      <pc:sldChg chg="modSp mod">
        <pc:chgData name="Mead, David S" userId="56686005-812b-49cb-bd09-d24091f92f4a" providerId="ADAL" clId="{BA72AF52-AE0B-4995-BA4B-71321FD6D955}" dt="2021-05-12T15:39:54.042" v="1523" actId="20577"/>
        <pc:sldMkLst>
          <pc:docMk/>
          <pc:sldMk cId="0" sldId="368"/>
        </pc:sldMkLst>
        <pc:spChg chg="mod">
          <ac:chgData name="Mead, David S" userId="56686005-812b-49cb-bd09-d24091f92f4a" providerId="ADAL" clId="{BA72AF52-AE0B-4995-BA4B-71321FD6D955}" dt="2021-05-12T15:39:54.042" v="1523" actId="20577"/>
          <ac:spMkLst>
            <pc:docMk/>
            <pc:sldMk cId="0" sldId="368"/>
            <ac:spMk id="72706" creationId="{00000000-0000-0000-0000-000000000000}"/>
          </ac:spMkLst>
        </pc:spChg>
      </pc:sldChg>
      <pc:sldChg chg="modSp mod">
        <pc:chgData name="Mead, David S" userId="56686005-812b-49cb-bd09-d24091f92f4a" providerId="ADAL" clId="{BA72AF52-AE0B-4995-BA4B-71321FD6D955}" dt="2021-05-12T15:05:27.368" v="1488" actId="20577"/>
        <pc:sldMkLst>
          <pc:docMk/>
          <pc:sldMk cId="0" sldId="369"/>
        </pc:sldMkLst>
        <pc:spChg chg="mod">
          <ac:chgData name="Mead, David S" userId="56686005-812b-49cb-bd09-d24091f92f4a" providerId="ADAL" clId="{BA72AF52-AE0B-4995-BA4B-71321FD6D955}" dt="2021-05-12T15:05:27.368" v="1488" actId="20577"/>
          <ac:spMkLst>
            <pc:docMk/>
            <pc:sldMk cId="0" sldId="369"/>
            <ac:spMk id="17412" creationId="{00000000-0000-0000-0000-000000000000}"/>
          </ac:spMkLst>
        </pc:spChg>
        <pc:spChg chg="mod">
          <ac:chgData name="Mead, David S" userId="56686005-812b-49cb-bd09-d24091f92f4a" providerId="ADAL" clId="{BA72AF52-AE0B-4995-BA4B-71321FD6D955}" dt="2021-05-12T14:54:17.908" v="1399" actId="255"/>
          <ac:spMkLst>
            <pc:docMk/>
            <pc:sldMk cId="0" sldId="369"/>
            <ac:spMk id="65538" creationId="{00000000-0000-0000-0000-000000000000}"/>
          </ac:spMkLst>
        </pc:spChg>
      </pc:sldChg>
      <pc:sldChg chg="modSp mod">
        <pc:chgData name="Mead, David S" userId="56686005-812b-49cb-bd09-d24091f92f4a" providerId="ADAL" clId="{BA72AF52-AE0B-4995-BA4B-71321FD6D955}" dt="2021-05-12T14:54:52.933" v="1416" actId="20577"/>
        <pc:sldMkLst>
          <pc:docMk/>
          <pc:sldMk cId="0" sldId="371"/>
        </pc:sldMkLst>
        <pc:spChg chg="mod">
          <ac:chgData name="Mead, David S" userId="56686005-812b-49cb-bd09-d24091f92f4a" providerId="ADAL" clId="{BA72AF52-AE0B-4995-BA4B-71321FD6D955}" dt="2021-05-12T14:54:52.933" v="1416" actId="20577"/>
          <ac:spMkLst>
            <pc:docMk/>
            <pc:sldMk cId="0" sldId="371"/>
            <ac:spMk id="17412" creationId="{00000000-0000-0000-0000-000000000000}"/>
          </ac:spMkLst>
        </pc:spChg>
        <pc:spChg chg="mod">
          <ac:chgData name="Mead, David S" userId="56686005-812b-49cb-bd09-d24091f92f4a" providerId="ADAL" clId="{BA72AF52-AE0B-4995-BA4B-71321FD6D955}" dt="2021-05-12T14:53:51.516" v="1398" actId="255"/>
          <ac:spMkLst>
            <pc:docMk/>
            <pc:sldMk cId="0" sldId="371"/>
            <ac:spMk id="65538" creationId="{00000000-0000-0000-0000-000000000000}"/>
          </ac:spMkLst>
        </pc:spChg>
      </pc:sldChg>
      <pc:sldChg chg="modSp mod modNotesTx">
        <pc:chgData name="Mead, David S" userId="56686005-812b-49cb-bd09-d24091f92f4a" providerId="ADAL" clId="{BA72AF52-AE0B-4995-BA4B-71321FD6D955}" dt="2021-05-12T14:47:03.258" v="1328" actId="20577"/>
        <pc:sldMkLst>
          <pc:docMk/>
          <pc:sldMk cId="0" sldId="372"/>
        </pc:sldMkLst>
        <pc:spChg chg="mod">
          <ac:chgData name="Mead, David S" userId="56686005-812b-49cb-bd09-d24091f92f4a" providerId="ADAL" clId="{BA72AF52-AE0B-4995-BA4B-71321FD6D955}" dt="2021-05-12T14:47:03.258" v="1328" actId="20577"/>
          <ac:spMkLst>
            <pc:docMk/>
            <pc:sldMk cId="0" sldId="372"/>
            <ac:spMk id="20484" creationId="{00000000-0000-0000-0000-000000000000}"/>
          </ac:spMkLst>
        </pc:spChg>
      </pc:sldChg>
      <pc:sldChg chg="modSp mod modNotes modNotesTx">
        <pc:chgData name="Mead, David S" userId="56686005-812b-49cb-bd09-d24091f92f4a" providerId="ADAL" clId="{BA72AF52-AE0B-4995-BA4B-71321FD6D955}" dt="2021-05-13T23:29:21.759" v="1546" actId="948"/>
        <pc:sldMkLst>
          <pc:docMk/>
          <pc:sldMk cId="0" sldId="373"/>
        </pc:sldMkLst>
        <pc:spChg chg="mod">
          <ac:chgData name="Mead, David S" userId="56686005-812b-49cb-bd09-d24091f92f4a" providerId="ADAL" clId="{BA72AF52-AE0B-4995-BA4B-71321FD6D955}" dt="2021-05-12T14:59:34.430" v="1483" actId="13926"/>
          <ac:spMkLst>
            <pc:docMk/>
            <pc:sldMk cId="0" sldId="373"/>
            <ac:spMk id="20484" creationId="{00000000-0000-0000-0000-000000000000}"/>
          </ac:spMkLst>
        </pc:spChg>
      </pc:sldChg>
      <pc:sldChg chg="modSp del mod modNotesTx">
        <pc:chgData name="Mead, David S" userId="56686005-812b-49cb-bd09-d24091f92f4a" providerId="ADAL" clId="{BA72AF52-AE0B-4995-BA4B-71321FD6D955}" dt="2021-05-12T15:00:13.607" v="1485" actId="2696"/>
        <pc:sldMkLst>
          <pc:docMk/>
          <pc:sldMk cId="0" sldId="375"/>
        </pc:sldMkLst>
        <pc:spChg chg="mod">
          <ac:chgData name="Mead, David S" userId="56686005-812b-49cb-bd09-d24091f92f4a" providerId="ADAL" clId="{BA72AF52-AE0B-4995-BA4B-71321FD6D955}" dt="2021-05-04T22:08:50.040" v="326" actId="948"/>
          <ac:spMkLst>
            <pc:docMk/>
            <pc:sldMk cId="0" sldId="375"/>
            <ac:spMk id="20484" creationId="{00000000-0000-0000-0000-000000000000}"/>
          </ac:spMkLst>
        </pc:spChg>
      </pc:sldChg>
      <pc:sldChg chg="modSp mod">
        <pc:chgData name="Mead, David S" userId="56686005-812b-49cb-bd09-d24091f92f4a" providerId="ADAL" clId="{BA72AF52-AE0B-4995-BA4B-71321FD6D955}" dt="2021-05-12T14:18:14.023" v="1044" actId="255"/>
        <pc:sldMkLst>
          <pc:docMk/>
          <pc:sldMk cId="3311829778" sldId="378"/>
        </pc:sldMkLst>
        <pc:spChg chg="mod">
          <ac:chgData name="Mead, David S" userId="56686005-812b-49cb-bd09-d24091f92f4a" providerId="ADAL" clId="{BA72AF52-AE0B-4995-BA4B-71321FD6D955}" dt="2021-05-12T14:18:14.023" v="1044" actId="255"/>
          <ac:spMkLst>
            <pc:docMk/>
            <pc:sldMk cId="3311829778" sldId="378"/>
            <ac:spMk id="5" creationId="{00000000-0000-0000-0000-000000000000}"/>
          </ac:spMkLst>
        </pc:spChg>
      </pc:sldChg>
      <pc:sldChg chg="modSp mod">
        <pc:chgData name="Mead, David S" userId="56686005-812b-49cb-bd09-d24091f92f4a" providerId="ADAL" clId="{BA72AF52-AE0B-4995-BA4B-71321FD6D955}" dt="2021-05-12T14:18:32.648" v="1045" actId="948"/>
        <pc:sldMkLst>
          <pc:docMk/>
          <pc:sldMk cId="1367029093" sldId="379"/>
        </pc:sldMkLst>
        <pc:spChg chg="mod">
          <ac:chgData name="Mead, David S" userId="56686005-812b-49cb-bd09-d24091f92f4a" providerId="ADAL" clId="{BA72AF52-AE0B-4995-BA4B-71321FD6D955}" dt="2021-05-12T14:18:32.648" v="1045" actId="948"/>
          <ac:spMkLst>
            <pc:docMk/>
            <pc:sldMk cId="1367029093" sldId="379"/>
            <ac:spMk id="38916" creationId="{00000000-0000-0000-0000-000000000000}"/>
          </ac:spMkLst>
        </pc:spChg>
      </pc:sldChg>
      <pc:sldChg chg="modSp add mod">
        <pc:chgData name="Mead, David S" userId="56686005-812b-49cb-bd09-d24091f92f4a" providerId="ADAL" clId="{BA72AF52-AE0B-4995-BA4B-71321FD6D955}" dt="2021-05-07T20:26:22.354" v="1003" actId="20577"/>
        <pc:sldMkLst>
          <pc:docMk/>
          <pc:sldMk cId="3010463996" sldId="381"/>
        </pc:sldMkLst>
        <pc:spChg chg="mod">
          <ac:chgData name="Mead, David S" userId="56686005-812b-49cb-bd09-d24091f92f4a" providerId="ADAL" clId="{BA72AF52-AE0B-4995-BA4B-71321FD6D955}" dt="2021-05-07T20:26:22.354" v="1003" actId="20577"/>
          <ac:spMkLst>
            <pc:docMk/>
            <pc:sldMk cId="3010463996" sldId="381"/>
            <ac:spMk id="17412" creationId="{00000000-0000-0000-0000-000000000000}"/>
          </ac:spMkLst>
        </pc:spChg>
        <pc:spChg chg="mod">
          <ac:chgData name="Mead, David S" userId="56686005-812b-49cb-bd09-d24091f92f4a" providerId="ADAL" clId="{BA72AF52-AE0B-4995-BA4B-71321FD6D955}" dt="2021-05-07T19:51:28.601" v="411" actId="27636"/>
          <ac:spMkLst>
            <pc:docMk/>
            <pc:sldMk cId="3010463996" sldId="381"/>
            <ac:spMk id="65538" creationId="{00000000-0000-0000-0000-000000000000}"/>
          </ac:spMkLst>
        </pc:spChg>
      </pc:sldChg>
      <pc:sldChg chg="addSp delSp modSp add del mod">
        <pc:chgData name="Mead, David S" userId="56686005-812b-49cb-bd09-d24091f92f4a" providerId="ADAL" clId="{BA72AF52-AE0B-4995-BA4B-71321FD6D955}" dt="2021-05-13T23:37:12.736" v="1552" actId="2696"/>
        <pc:sldMkLst>
          <pc:docMk/>
          <pc:sldMk cId="3628625979" sldId="382"/>
        </pc:sldMkLst>
        <pc:spChg chg="mod">
          <ac:chgData name="Mead, David S" userId="56686005-812b-49cb-bd09-d24091f92f4a" providerId="ADAL" clId="{BA72AF52-AE0B-4995-BA4B-71321FD6D955}" dt="2021-05-12T15:31:14.194" v="1515" actId="20577"/>
          <ac:spMkLst>
            <pc:docMk/>
            <pc:sldMk cId="3628625979" sldId="382"/>
            <ac:spMk id="72706" creationId="{00000000-0000-0000-0000-000000000000}"/>
          </ac:spMkLst>
        </pc:spChg>
        <pc:picChg chg="add mod">
          <ac:chgData name="Mead, David S" userId="56686005-812b-49cb-bd09-d24091f92f4a" providerId="ADAL" clId="{BA72AF52-AE0B-4995-BA4B-71321FD6D955}" dt="2021-05-04T21:14:44.730" v="49" actId="1076"/>
          <ac:picMkLst>
            <pc:docMk/>
            <pc:sldMk cId="3628625979" sldId="382"/>
            <ac:picMk id="3" creationId="{F25C8A08-949C-4FA4-8A4D-656E368297A2}"/>
          </ac:picMkLst>
        </pc:picChg>
        <pc:picChg chg="del">
          <ac:chgData name="Mead, David S" userId="56686005-812b-49cb-bd09-d24091f92f4a" providerId="ADAL" clId="{BA72AF52-AE0B-4995-BA4B-71321FD6D955}" dt="2021-05-04T21:13:20.964" v="2" actId="478"/>
          <ac:picMkLst>
            <pc:docMk/>
            <pc:sldMk cId="3628625979" sldId="382"/>
            <ac:picMk id="15362" creationId="{00000000-0000-0000-0000-000000000000}"/>
          </ac:picMkLst>
        </pc:picChg>
      </pc:sldChg>
      <pc:sldChg chg="modSp add mod">
        <pc:chgData name="Mead, David S" userId="56686005-812b-49cb-bd09-d24091f92f4a" providerId="ADAL" clId="{BA72AF52-AE0B-4995-BA4B-71321FD6D955}" dt="2021-05-12T15:07:26.458" v="1497" actId="255"/>
        <pc:sldMkLst>
          <pc:docMk/>
          <pc:sldMk cId="449548961" sldId="383"/>
        </pc:sldMkLst>
        <pc:spChg chg="mod">
          <ac:chgData name="Mead, David S" userId="56686005-812b-49cb-bd09-d24091f92f4a" providerId="ADAL" clId="{BA72AF52-AE0B-4995-BA4B-71321FD6D955}" dt="2021-05-12T15:07:26.458" v="1497" actId="255"/>
          <ac:spMkLst>
            <pc:docMk/>
            <pc:sldMk cId="449548961" sldId="383"/>
            <ac:spMk id="17412" creationId="{00000000-0000-0000-0000-000000000000}"/>
          </ac:spMkLst>
        </pc:spChg>
        <pc:spChg chg="mod">
          <ac:chgData name="Mead, David S" userId="56686005-812b-49cb-bd09-d24091f92f4a" providerId="ADAL" clId="{BA72AF52-AE0B-4995-BA4B-71321FD6D955}" dt="2021-05-07T19:50:35.680" v="384" actId="20577"/>
          <ac:spMkLst>
            <pc:docMk/>
            <pc:sldMk cId="449548961" sldId="383"/>
            <ac:spMk id="65538" creationId="{00000000-0000-0000-0000-000000000000}"/>
          </ac:spMkLst>
        </pc:spChg>
      </pc:sldChg>
      <pc:sldChg chg="modSp add mod">
        <pc:chgData name="Mead, David S" userId="56686005-812b-49cb-bd09-d24091f92f4a" providerId="ADAL" clId="{BA72AF52-AE0B-4995-BA4B-71321FD6D955}" dt="2021-05-07T20:18:48.803" v="833" actId="20577"/>
        <pc:sldMkLst>
          <pc:docMk/>
          <pc:sldMk cId="608789157" sldId="384"/>
        </pc:sldMkLst>
        <pc:spChg chg="mod">
          <ac:chgData name="Mead, David S" userId="56686005-812b-49cb-bd09-d24091f92f4a" providerId="ADAL" clId="{BA72AF52-AE0B-4995-BA4B-71321FD6D955}" dt="2021-05-07T20:18:48.803" v="833" actId="20577"/>
          <ac:spMkLst>
            <pc:docMk/>
            <pc:sldMk cId="608789157" sldId="384"/>
            <ac:spMk id="17412" creationId="{00000000-0000-0000-0000-000000000000}"/>
          </ac:spMkLst>
        </pc:spChg>
        <pc:spChg chg="mod">
          <ac:chgData name="Mead, David S" userId="56686005-812b-49cb-bd09-d24091f92f4a" providerId="ADAL" clId="{BA72AF52-AE0B-4995-BA4B-71321FD6D955}" dt="2021-05-07T19:51:12.063" v="399" actId="255"/>
          <ac:spMkLst>
            <pc:docMk/>
            <pc:sldMk cId="608789157" sldId="384"/>
            <ac:spMk id="65538" creationId="{00000000-0000-0000-0000-000000000000}"/>
          </ac:spMkLst>
        </pc:spChg>
      </pc:sldChg>
      <pc:sldChg chg="modSp add mod">
        <pc:chgData name="Mead, David S" userId="56686005-812b-49cb-bd09-d24091f92f4a" providerId="ADAL" clId="{BA72AF52-AE0B-4995-BA4B-71321FD6D955}" dt="2021-05-12T14:06:53.087" v="1030" actId="20577"/>
        <pc:sldMkLst>
          <pc:docMk/>
          <pc:sldMk cId="1916669204" sldId="385"/>
        </pc:sldMkLst>
        <pc:spChg chg="mod">
          <ac:chgData name="Mead, David S" userId="56686005-812b-49cb-bd09-d24091f92f4a" providerId="ADAL" clId="{BA72AF52-AE0B-4995-BA4B-71321FD6D955}" dt="2021-05-12T14:06:53.087" v="1030" actId="20577"/>
          <ac:spMkLst>
            <pc:docMk/>
            <pc:sldMk cId="1916669204" sldId="385"/>
            <ac:spMk id="20484" creationId="{00000000-0000-0000-0000-000000000000}"/>
          </ac:spMkLst>
        </pc:spChg>
        <pc:spChg chg="mod">
          <ac:chgData name="Mead, David S" userId="56686005-812b-49cb-bd09-d24091f92f4a" providerId="ADAL" clId="{BA72AF52-AE0B-4995-BA4B-71321FD6D955}" dt="2021-05-04T21:17:36.925" v="83" actId="20577"/>
          <ac:spMkLst>
            <pc:docMk/>
            <pc:sldMk cId="1916669204" sldId="385"/>
            <ac:spMk id="60418" creationId="{00000000-0000-0000-0000-000000000000}"/>
          </ac:spMkLst>
        </pc:spChg>
      </pc:sldChg>
      <pc:sldChg chg="modSp add mod modNotes modNotesTx">
        <pc:chgData name="Mead, David S" userId="56686005-812b-49cb-bd09-d24091f92f4a" providerId="ADAL" clId="{BA72AF52-AE0B-4995-BA4B-71321FD6D955}" dt="2021-05-13T23:30:00.048" v="1551" actId="948"/>
        <pc:sldMkLst>
          <pc:docMk/>
          <pc:sldMk cId="1759685523" sldId="386"/>
        </pc:sldMkLst>
        <pc:spChg chg="mod">
          <ac:chgData name="Mead, David S" userId="56686005-812b-49cb-bd09-d24091f92f4a" providerId="ADAL" clId="{BA72AF52-AE0B-4995-BA4B-71321FD6D955}" dt="2021-05-04T22:08:17.325" v="325" actId="948"/>
          <ac:spMkLst>
            <pc:docMk/>
            <pc:sldMk cId="1759685523" sldId="386"/>
            <ac:spMk id="20484" creationId="{00000000-0000-0000-0000-000000000000}"/>
          </ac:spMkLst>
        </pc:spChg>
        <pc:spChg chg="mod">
          <ac:chgData name="Mead, David S" userId="56686005-812b-49cb-bd09-d24091f92f4a" providerId="ADAL" clId="{BA72AF52-AE0B-4995-BA4B-71321FD6D955}" dt="2021-05-04T21:17:51.337" v="86" actId="20577"/>
          <ac:spMkLst>
            <pc:docMk/>
            <pc:sldMk cId="1759685523" sldId="386"/>
            <ac:spMk id="60418" creationId="{00000000-0000-0000-0000-000000000000}"/>
          </ac:spMkLst>
        </pc:spChg>
      </pc:sldChg>
      <pc:sldChg chg="addSp delSp modSp add mod">
        <pc:chgData name="Mead, David S" userId="56686005-812b-49cb-bd09-d24091f92f4a" providerId="ADAL" clId="{BA72AF52-AE0B-4995-BA4B-71321FD6D955}" dt="2021-05-12T15:31:06.769" v="1506" actId="20577"/>
        <pc:sldMkLst>
          <pc:docMk/>
          <pc:sldMk cId="1536331062" sldId="387"/>
        </pc:sldMkLst>
        <pc:spChg chg="mod">
          <ac:chgData name="Mead, David S" userId="56686005-812b-49cb-bd09-d24091f92f4a" providerId="ADAL" clId="{BA72AF52-AE0B-4995-BA4B-71321FD6D955}" dt="2021-05-12T15:31:06.769" v="1506" actId="20577"/>
          <ac:spMkLst>
            <pc:docMk/>
            <pc:sldMk cId="1536331062" sldId="387"/>
            <ac:spMk id="72706" creationId="{00000000-0000-0000-0000-000000000000}"/>
          </ac:spMkLst>
        </pc:spChg>
        <pc:picChg chg="del">
          <ac:chgData name="Mead, David S" userId="56686005-812b-49cb-bd09-d24091f92f4a" providerId="ADAL" clId="{BA72AF52-AE0B-4995-BA4B-71321FD6D955}" dt="2021-05-12T14:04:28.901" v="1005" actId="478"/>
          <ac:picMkLst>
            <pc:docMk/>
            <pc:sldMk cId="1536331062" sldId="387"/>
            <ac:picMk id="3" creationId="{F25C8A08-949C-4FA4-8A4D-656E368297A2}"/>
          </ac:picMkLst>
        </pc:picChg>
        <pc:picChg chg="add mod">
          <ac:chgData name="Mead, David S" userId="56686005-812b-49cb-bd09-d24091f92f4a" providerId="ADAL" clId="{BA72AF52-AE0B-4995-BA4B-71321FD6D955}" dt="2021-05-12T14:05:08.124" v="1009" actId="1076"/>
          <ac:picMkLst>
            <pc:docMk/>
            <pc:sldMk cId="1536331062" sldId="387"/>
            <ac:picMk id="4" creationId="{BC6DE5AA-03E9-4A16-B25E-27ED52A2D9F0}"/>
          </ac:picMkLst>
        </pc:picChg>
      </pc:sldChg>
      <pc:sldChg chg="modSp add mod modNotes">
        <pc:chgData name="Mead, David S" userId="56686005-812b-49cb-bd09-d24091f92f4a" providerId="ADAL" clId="{BA72AF52-AE0B-4995-BA4B-71321FD6D955}" dt="2021-05-13T23:28:34.792" v="1539" actId="255"/>
        <pc:sldMkLst>
          <pc:docMk/>
          <pc:sldMk cId="1261696160" sldId="388"/>
        </pc:sldMkLst>
        <pc:spChg chg="mod">
          <ac:chgData name="Mead, David S" userId="56686005-812b-49cb-bd09-d24091f92f4a" providerId="ADAL" clId="{BA72AF52-AE0B-4995-BA4B-71321FD6D955}" dt="2021-05-12T14:46:31.117" v="1316" actId="20577"/>
          <ac:spMkLst>
            <pc:docMk/>
            <pc:sldMk cId="1261696160" sldId="388"/>
            <ac:spMk id="20484" creationId="{00000000-0000-0000-0000-000000000000}"/>
          </ac:spMkLst>
        </pc:spChg>
        <pc:spChg chg="mod">
          <ac:chgData name="Mead, David S" userId="56686005-812b-49cb-bd09-d24091f92f4a" providerId="ADAL" clId="{BA72AF52-AE0B-4995-BA4B-71321FD6D955}" dt="2021-05-12T14:42:11.461" v="1303" actId="20577"/>
          <ac:spMkLst>
            <pc:docMk/>
            <pc:sldMk cId="1261696160" sldId="388"/>
            <ac:spMk id="60418" creationId="{00000000-0000-0000-0000-000000000000}"/>
          </ac:spMkLst>
        </pc:spChg>
      </pc:sldChg>
    </pc:docChg>
  </pc:docChgLst>
  <pc:docChgLst>
    <pc:chgData name="Mead, David S" userId="56686005-812b-49cb-bd09-d24091f92f4a" providerId="ADAL" clId="{EB3C6779-214B-4E01-BE96-5D7646C3B710}"/>
    <pc:docChg chg="custSel modSld">
      <pc:chgData name="Mead, David S" userId="56686005-812b-49cb-bd09-d24091f92f4a" providerId="ADAL" clId="{EB3C6779-214B-4E01-BE96-5D7646C3B710}" dt="2021-07-02T16:08:54.885" v="63" actId="20577"/>
      <pc:docMkLst>
        <pc:docMk/>
      </pc:docMkLst>
      <pc:sldChg chg="modSp mod">
        <pc:chgData name="Mead, David S" userId="56686005-812b-49cb-bd09-d24091f92f4a" providerId="ADAL" clId="{EB3C6779-214B-4E01-BE96-5D7646C3B710}" dt="2021-07-02T16:08:54.885" v="63" actId="20577"/>
        <pc:sldMkLst>
          <pc:docMk/>
          <pc:sldMk cId="0" sldId="350"/>
        </pc:sldMkLst>
        <pc:spChg chg="mod">
          <ac:chgData name="Mead, David S" userId="56686005-812b-49cb-bd09-d24091f92f4a" providerId="ADAL" clId="{EB3C6779-214B-4E01-BE96-5D7646C3B710}" dt="2021-07-02T16:08:54.885" v="63" actId="20577"/>
          <ac:spMkLst>
            <pc:docMk/>
            <pc:sldMk cId="0" sldId="350"/>
            <ac:spMk id="3077" creationId="{00000000-0000-0000-0000-000000000000}"/>
          </ac:spMkLst>
        </pc:spChg>
      </pc:sldChg>
      <pc:sldChg chg="modNotes">
        <pc:chgData name="Mead, David S" userId="56686005-812b-49cb-bd09-d24091f92f4a" providerId="ADAL" clId="{EB3C6779-214B-4E01-BE96-5D7646C3B710}" dt="2021-07-02T14:04:10.471" v="16" actId="1076"/>
        <pc:sldMkLst>
          <pc:docMk/>
          <pc:sldMk cId="0" sldId="360"/>
        </pc:sldMkLst>
      </pc:sldChg>
      <pc:sldChg chg="addSp delSp modSp mod">
        <pc:chgData name="Mead, David S" userId="56686005-812b-49cb-bd09-d24091f92f4a" providerId="ADAL" clId="{EB3C6779-214B-4E01-BE96-5D7646C3B710}" dt="2021-07-02T13:52:45.127" v="3" actId="1076"/>
        <pc:sldMkLst>
          <pc:docMk/>
          <pc:sldMk cId="0" sldId="366"/>
        </pc:sldMkLst>
        <pc:picChg chg="add mod">
          <ac:chgData name="Mead, David S" userId="56686005-812b-49cb-bd09-d24091f92f4a" providerId="ADAL" clId="{EB3C6779-214B-4E01-BE96-5D7646C3B710}" dt="2021-07-02T13:52:45.127" v="3" actId="1076"/>
          <ac:picMkLst>
            <pc:docMk/>
            <pc:sldMk cId="0" sldId="366"/>
            <ac:picMk id="5" creationId="{852DE923-6A94-437F-83CD-81D6E52A97A8}"/>
          </ac:picMkLst>
        </pc:picChg>
        <pc:picChg chg="del">
          <ac:chgData name="Mead, David S" userId="56686005-812b-49cb-bd09-d24091f92f4a" providerId="ADAL" clId="{EB3C6779-214B-4E01-BE96-5D7646C3B710}" dt="2021-07-02T13:52:36.203" v="0" actId="478"/>
          <ac:picMkLst>
            <pc:docMk/>
            <pc:sldMk cId="0" sldId="366"/>
            <ac:picMk id="6" creationId="{215A2FE8-498C-4A4C-9668-4686806A0DEF}"/>
          </ac:picMkLst>
        </pc:picChg>
      </pc:sldChg>
      <pc:sldChg chg="modNotes">
        <pc:chgData name="Mead, David S" userId="56686005-812b-49cb-bd09-d24091f92f4a" providerId="ADAL" clId="{EB3C6779-214B-4E01-BE96-5D7646C3B710}" dt="2021-07-02T14:07:43.441" v="37" actId="1076"/>
        <pc:sldMkLst>
          <pc:docMk/>
          <pc:sldMk cId="0" sldId="373"/>
        </pc:sldMkLst>
      </pc:sldChg>
      <pc:sldChg chg="modNotes">
        <pc:chgData name="Mead, David S" userId="56686005-812b-49cb-bd09-d24091f92f4a" providerId="ADAL" clId="{EB3C6779-214B-4E01-BE96-5D7646C3B710}" dt="2021-07-02T13:55:40.913" v="6" actId="207"/>
        <pc:sldMkLst>
          <pc:docMk/>
          <pc:sldMk cId="3311829778" sldId="378"/>
        </pc:sldMkLst>
      </pc:sldChg>
      <pc:sldChg chg="modNotes">
        <pc:chgData name="Mead, David S" userId="56686005-812b-49cb-bd09-d24091f92f4a" providerId="ADAL" clId="{EB3C6779-214B-4E01-BE96-5D7646C3B710}" dt="2021-07-02T15:36:46.787" v="52" actId="1076"/>
        <pc:sldMkLst>
          <pc:docMk/>
          <pc:sldMk cId="1759685523" sldId="386"/>
        </pc:sldMkLst>
      </pc:sldChg>
      <pc:sldChg chg="modNotes">
        <pc:chgData name="Mead, David S" userId="56686005-812b-49cb-bd09-d24091f92f4a" providerId="ADAL" clId="{EB3C6779-214B-4E01-BE96-5D7646C3B710}" dt="2021-07-02T14:06:18.570" v="30" actId="255"/>
        <pc:sldMkLst>
          <pc:docMk/>
          <pc:sldMk cId="1261696160" sldId="388"/>
        </pc:sldMkLst>
      </pc:sldChg>
      <pc:sldChg chg="modNotes">
        <pc:chgData name="Mead, David S" userId="56686005-812b-49cb-bd09-d24091f92f4a" providerId="ADAL" clId="{EB3C6779-214B-4E01-BE96-5D7646C3B710}" dt="2021-07-02T15:37:47.708" v="61" actId="1076"/>
        <pc:sldMkLst>
          <pc:docMk/>
          <pc:sldMk cId="568190714" sldId="390"/>
        </pc:sldMkLst>
      </pc:sldChg>
    </pc:docChg>
  </pc:docChgLst>
  <pc:docChgLst>
    <pc:chgData name="Mead, David S" userId="56686005-812b-49cb-bd09-d24091f92f4a" providerId="ADAL" clId="{A96FC5E2-1623-44AE-8233-125932B74269}"/>
    <pc:docChg chg="custSel addSld delSld modSld">
      <pc:chgData name="Mead, David S" userId="56686005-812b-49cb-bd09-d24091f92f4a" providerId="ADAL" clId="{A96FC5E2-1623-44AE-8233-125932B74269}" dt="2021-07-01T21:34:43.547" v="39" actId="1076"/>
      <pc:docMkLst>
        <pc:docMk/>
      </pc:docMkLst>
      <pc:sldChg chg="delSp modSp add del mod">
        <pc:chgData name="Mead, David S" userId="56686005-812b-49cb-bd09-d24091f92f4a" providerId="ADAL" clId="{A96FC5E2-1623-44AE-8233-125932B74269}" dt="2021-07-01T21:27:12.241" v="13" actId="47"/>
        <pc:sldMkLst>
          <pc:docMk/>
          <pc:sldMk cId="3360176643" sldId="261"/>
        </pc:sldMkLst>
        <pc:picChg chg="del mod">
          <ac:chgData name="Mead, David S" userId="56686005-812b-49cb-bd09-d24091f92f4a" providerId="ADAL" clId="{A96FC5E2-1623-44AE-8233-125932B74269}" dt="2021-07-01T21:26:10.253" v="3" actId="21"/>
          <ac:picMkLst>
            <pc:docMk/>
            <pc:sldMk cId="3360176643" sldId="261"/>
            <ac:picMk id="2" creationId="{DCBDE7FC-8BEC-48A5-BDAA-8FED9D9A4B3D}"/>
          </ac:picMkLst>
        </pc:picChg>
      </pc:sldChg>
      <pc:sldChg chg="addSp delSp modSp mod">
        <pc:chgData name="Mead, David S" userId="56686005-812b-49cb-bd09-d24091f92f4a" providerId="ADAL" clId="{A96FC5E2-1623-44AE-8233-125932B74269}" dt="2021-07-01T21:27:04.519" v="12" actId="1076"/>
        <pc:sldMkLst>
          <pc:docMk/>
          <pc:sldMk cId="0" sldId="350"/>
        </pc:sldMkLst>
        <pc:spChg chg="add del mod">
          <ac:chgData name="Mead, David S" userId="56686005-812b-49cb-bd09-d24091f92f4a" providerId="ADAL" clId="{A96FC5E2-1623-44AE-8233-125932B74269}" dt="2021-07-01T21:26:29.627" v="8" actId="478"/>
          <ac:spMkLst>
            <pc:docMk/>
            <pc:sldMk cId="0" sldId="350"/>
            <ac:spMk id="3" creationId="{5137FBF9-BD21-4957-B3D0-99D90641753B}"/>
          </ac:spMkLst>
        </pc:spChg>
        <pc:picChg chg="del">
          <ac:chgData name="Mead, David S" userId="56686005-812b-49cb-bd09-d24091f92f4a" providerId="ADAL" clId="{A96FC5E2-1623-44AE-8233-125932B74269}" dt="2021-07-01T21:25:54.922" v="0" actId="478"/>
          <ac:picMkLst>
            <pc:docMk/>
            <pc:sldMk cId="0" sldId="350"/>
            <ac:picMk id="6" creationId="{00000000-0000-0000-0000-000000000000}"/>
          </ac:picMkLst>
        </pc:picChg>
        <pc:picChg chg="add mod">
          <ac:chgData name="Mead, David S" userId="56686005-812b-49cb-bd09-d24091f92f4a" providerId="ADAL" clId="{A96FC5E2-1623-44AE-8233-125932B74269}" dt="2021-07-01T21:27:04.519" v="12" actId="1076"/>
          <ac:picMkLst>
            <pc:docMk/>
            <pc:sldMk cId="0" sldId="350"/>
            <ac:picMk id="9" creationId="{998B9F84-AF4E-4D2A-981E-42EAFDD7D54D}"/>
          </ac:picMkLst>
        </pc:picChg>
      </pc:sldChg>
      <pc:sldChg chg="addSp delSp modSp mod">
        <pc:chgData name="Mead, David S" userId="56686005-812b-49cb-bd09-d24091f92f4a" providerId="ADAL" clId="{A96FC5E2-1623-44AE-8233-125932B74269}" dt="2021-07-01T21:34:43.547" v="39" actId="1076"/>
        <pc:sldMkLst>
          <pc:docMk/>
          <pc:sldMk cId="0" sldId="366"/>
        </pc:sldMkLst>
        <pc:picChg chg="add del mod">
          <ac:chgData name="Mead, David S" userId="56686005-812b-49cb-bd09-d24091f92f4a" providerId="ADAL" clId="{A96FC5E2-1623-44AE-8233-125932B74269}" dt="2021-07-01T21:34:34.883" v="36" actId="478"/>
          <ac:picMkLst>
            <pc:docMk/>
            <pc:sldMk cId="0" sldId="366"/>
            <ac:picMk id="5" creationId="{69065FE7-868E-402E-92EE-932DC6C15F29}"/>
          </ac:picMkLst>
        </pc:picChg>
        <pc:picChg chg="add mod">
          <ac:chgData name="Mead, David S" userId="56686005-812b-49cb-bd09-d24091f92f4a" providerId="ADAL" clId="{A96FC5E2-1623-44AE-8233-125932B74269}" dt="2021-07-01T21:34:43.547" v="39" actId="1076"/>
          <ac:picMkLst>
            <pc:docMk/>
            <pc:sldMk cId="0" sldId="366"/>
            <ac:picMk id="6" creationId="{215A2FE8-498C-4A4C-9668-4686806A0DEF}"/>
          </ac:picMkLst>
        </pc:picChg>
        <pc:picChg chg="del">
          <ac:chgData name="Mead, David S" userId="56686005-812b-49cb-bd09-d24091f92f4a" providerId="ADAL" clId="{A96FC5E2-1623-44AE-8233-125932B74269}" dt="2021-07-01T21:27:25.078" v="14" actId="478"/>
          <ac:picMkLst>
            <pc:docMk/>
            <pc:sldMk cId="0" sldId="366"/>
            <ac:picMk id="27650" creationId="{00000000-0000-0000-0000-000000000000}"/>
          </ac:picMkLst>
        </pc:picChg>
      </pc:sldChg>
      <pc:sldChg chg="addSp delSp modSp mod">
        <pc:chgData name="Mead, David S" userId="56686005-812b-49cb-bd09-d24091f92f4a" providerId="ADAL" clId="{A96FC5E2-1623-44AE-8233-125932B74269}" dt="2021-07-01T21:29:15.075" v="22" actId="1076"/>
        <pc:sldMkLst>
          <pc:docMk/>
          <pc:sldMk cId="0" sldId="367"/>
        </pc:sldMkLst>
        <pc:picChg chg="add mod">
          <ac:chgData name="Mead, David S" userId="56686005-812b-49cb-bd09-d24091f92f4a" providerId="ADAL" clId="{A96FC5E2-1623-44AE-8233-125932B74269}" dt="2021-07-01T21:29:15.075" v="22" actId="1076"/>
          <ac:picMkLst>
            <pc:docMk/>
            <pc:sldMk cId="0" sldId="367"/>
            <ac:picMk id="5" creationId="{241F060E-6621-44B1-9BED-83EE11D0E91B}"/>
          </ac:picMkLst>
        </pc:picChg>
        <pc:picChg chg="del">
          <ac:chgData name="Mead, David S" userId="56686005-812b-49cb-bd09-d24091f92f4a" providerId="ADAL" clId="{A96FC5E2-1623-44AE-8233-125932B74269}" dt="2021-07-01T21:28:35.633" v="19" actId="478"/>
          <ac:picMkLst>
            <pc:docMk/>
            <pc:sldMk cId="0" sldId="367"/>
            <ac:picMk id="21506" creationId="{00000000-0000-0000-0000-000000000000}"/>
          </ac:picMkLst>
        </pc:picChg>
      </pc:sldChg>
      <pc:sldChg chg="addSp delSp modSp mod">
        <pc:chgData name="Mead, David S" userId="56686005-812b-49cb-bd09-d24091f92f4a" providerId="ADAL" clId="{A96FC5E2-1623-44AE-8233-125932B74269}" dt="2021-07-01T21:29:49.182" v="26" actId="1076"/>
        <pc:sldMkLst>
          <pc:docMk/>
          <pc:sldMk cId="0" sldId="368"/>
        </pc:sldMkLst>
        <pc:picChg chg="add mod">
          <ac:chgData name="Mead, David S" userId="56686005-812b-49cb-bd09-d24091f92f4a" providerId="ADAL" clId="{A96FC5E2-1623-44AE-8233-125932B74269}" dt="2021-07-01T21:29:49.182" v="26" actId="1076"/>
          <ac:picMkLst>
            <pc:docMk/>
            <pc:sldMk cId="0" sldId="368"/>
            <ac:picMk id="5" creationId="{58CC9511-11B2-45AF-94C9-E34711A537C2}"/>
          </ac:picMkLst>
        </pc:picChg>
        <pc:picChg chg="del">
          <ac:chgData name="Mead, David S" userId="56686005-812b-49cb-bd09-d24091f92f4a" providerId="ADAL" clId="{A96FC5E2-1623-44AE-8233-125932B74269}" dt="2021-07-01T21:29:23.833" v="23" actId="478"/>
          <ac:picMkLst>
            <pc:docMk/>
            <pc:sldMk cId="0" sldId="368"/>
            <ac:picMk id="15362" creationId="{00000000-0000-0000-0000-000000000000}"/>
          </ac:picMkLst>
        </pc:picChg>
      </pc:sldChg>
      <pc:sldChg chg="addSp delSp modSp mod">
        <pc:chgData name="Mead, David S" userId="56686005-812b-49cb-bd09-d24091f92f4a" providerId="ADAL" clId="{A96FC5E2-1623-44AE-8233-125932B74269}" dt="2021-07-01T21:30:21.918" v="30" actId="1076"/>
        <pc:sldMkLst>
          <pc:docMk/>
          <pc:sldMk cId="1536331062" sldId="387"/>
        </pc:sldMkLst>
        <pc:picChg chg="del">
          <ac:chgData name="Mead, David S" userId="56686005-812b-49cb-bd09-d24091f92f4a" providerId="ADAL" clId="{A96FC5E2-1623-44AE-8233-125932B74269}" dt="2021-07-01T21:29:57.316" v="27" actId="478"/>
          <ac:picMkLst>
            <pc:docMk/>
            <pc:sldMk cId="1536331062" sldId="387"/>
            <ac:picMk id="4" creationId="{BC6DE5AA-03E9-4A16-B25E-27ED52A2D9F0}"/>
          </ac:picMkLst>
        </pc:picChg>
        <pc:picChg chg="add mod">
          <ac:chgData name="Mead, David S" userId="56686005-812b-49cb-bd09-d24091f92f4a" providerId="ADAL" clId="{A96FC5E2-1623-44AE-8233-125932B74269}" dt="2021-07-01T21:30:21.918" v="30" actId="1076"/>
          <ac:picMkLst>
            <pc:docMk/>
            <pc:sldMk cId="1536331062" sldId="387"/>
            <ac:picMk id="5" creationId="{B30C2213-481C-45AB-BA69-07EF238D0D1C}"/>
          </ac:picMkLst>
        </pc:picChg>
      </pc:sldChg>
      <pc:sldChg chg="addSp delSp modSp mod">
        <pc:chgData name="Mead, David S" userId="56686005-812b-49cb-bd09-d24091f92f4a" providerId="ADAL" clId="{A96FC5E2-1623-44AE-8233-125932B74269}" dt="2021-07-01T21:31:16.146" v="35" actId="14100"/>
        <pc:sldMkLst>
          <pc:docMk/>
          <pc:sldMk cId="4091987377" sldId="389"/>
        </pc:sldMkLst>
        <pc:picChg chg="del">
          <ac:chgData name="Mead, David S" userId="56686005-812b-49cb-bd09-d24091f92f4a" providerId="ADAL" clId="{A96FC5E2-1623-44AE-8233-125932B74269}" dt="2021-07-01T21:30:42.044" v="31" actId="478"/>
          <ac:picMkLst>
            <pc:docMk/>
            <pc:sldMk cId="4091987377" sldId="389"/>
            <ac:picMk id="4" creationId="{BC6DE5AA-03E9-4A16-B25E-27ED52A2D9F0}"/>
          </ac:picMkLst>
        </pc:picChg>
        <pc:picChg chg="add mod">
          <ac:chgData name="Mead, David S" userId="56686005-812b-49cb-bd09-d24091f92f4a" providerId="ADAL" clId="{A96FC5E2-1623-44AE-8233-125932B74269}" dt="2021-07-01T21:31:16.146" v="35" actId="14100"/>
          <ac:picMkLst>
            <pc:docMk/>
            <pc:sldMk cId="4091987377" sldId="389"/>
            <ac:picMk id="5" creationId="{54E32B66-E7FF-453D-A4B1-E5B926E8E10A}"/>
          </ac:picMkLst>
        </pc:picChg>
      </pc:sldChg>
    </pc:docChg>
  </pc:docChgLst>
  <pc:docChgLst>
    <pc:chgData name="Mead, David S" userId="56686005-812b-49cb-bd09-d24091f92f4a" providerId="ADAL" clId="{ECE0242D-CEB1-4BCD-9B5C-D8C33D0FF001}"/>
    <pc:docChg chg="custSel addSld modSld">
      <pc:chgData name="Mead, David S" userId="56686005-812b-49cb-bd09-d24091f92f4a" providerId="ADAL" clId="{ECE0242D-CEB1-4BCD-9B5C-D8C33D0FF001}" dt="2021-06-24T14:58:57.287" v="86" actId="20577"/>
      <pc:docMkLst>
        <pc:docMk/>
      </pc:docMkLst>
      <pc:sldChg chg="modSp mod">
        <pc:chgData name="Mead, David S" userId="56686005-812b-49cb-bd09-d24091f92f4a" providerId="ADAL" clId="{ECE0242D-CEB1-4BCD-9B5C-D8C33D0FF001}" dt="2021-06-24T14:54:05.840" v="9" actId="20577"/>
        <pc:sldMkLst>
          <pc:docMk/>
          <pc:sldMk cId="0" sldId="350"/>
        </pc:sldMkLst>
        <pc:spChg chg="mod">
          <ac:chgData name="Mead, David S" userId="56686005-812b-49cb-bd09-d24091f92f4a" providerId="ADAL" clId="{ECE0242D-CEB1-4BCD-9B5C-D8C33D0FF001}" dt="2021-06-24T14:54:05.840" v="9" actId="20577"/>
          <ac:spMkLst>
            <pc:docMk/>
            <pc:sldMk cId="0" sldId="350"/>
            <ac:spMk id="3076" creationId="{00000000-0000-0000-0000-000000000000}"/>
          </ac:spMkLst>
        </pc:spChg>
      </pc:sldChg>
      <pc:sldChg chg="modSp mod">
        <pc:chgData name="Mead, David S" userId="56686005-812b-49cb-bd09-d24091f92f4a" providerId="ADAL" clId="{ECE0242D-CEB1-4BCD-9B5C-D8C33D0FF001}" dt="2021-06-24T14:57:29.956" v="36" actId="20577"/>
        <pc:sldMkLst>
          <pc:docMk/>
          <pc:sldMk cId="0" sldId="366"/>
        </pc:sldMkLst>
        <pc:spChg chg="mod">
          <ac:chgData name="Mead, David S" userId="56686005-812b-49cb-bd09-d24091f92f4a" providerId="ADAL" clId="{ECE0242D-CEB1-4BCD-9B5C-D8C33D0FF001}" dt="2021-06-24T14:57:29.956" v="36" actId="20577"/>
          <ac:spMkLst>
            <pc:docMk/>
            <pc:sldMk cId="0" sldId="366"/>
            <ac:spMk id="72706" creationId="{00000000-0000-0000-0000-000000000000}"/>
          </ac:spMkLst>
        </pc:spChg>
      </pc:sldChg>
      <pc:sldChg chg="modSp mod">
        <pc:chgData name="Mead, David S" userId="56686005-812b-49cb-bd09-d24091f92f4a" providerId="ADAL" clId="{ECE0242D-CEB1-4BCD-9B5C-D8C33D0FF001}" dt="2021-06-24T14:58:00.002" v="55" actId="20577"/>
        <pc:sldMkLst>
          <pc:docMk/>
          <pc:sldMk cId="0" sldId="367"/>
        </pc:sldMkLst>
        <pc:spChg chg="mod">
          <ac:chgData name="Mead, David S" userId="56686005-812b-49cb-bd09-d24091f92f4a" providerId="ADAL" clId="{ECE0242D-CEB1-4BCD-9B5C-D8C33D0FF001}" dt="2021-06-24T14:58:00.002" v="55" actId="20577"/>
          <ac:spMkLst>
            <pc:docMk/>
            <pc:sldMk cId="0" sldId="367"/>
            <ac:spMk id="72706" creationId="{00000000-0000-0000-0000-000000000000}"/>
          </ac:spMkLst>
        </pc:spChg>
      </pc:sldChg>
      <pc:sldChg chg="modSp mod">
        <pc:chgData name="Mead, David S" userId="56686005-812b-49cb-bd09-d24091f92f4a" providerId="ADAL" clId="{ECE0242D-CEB1-4BCD-9B5C-D8C33D0FF001}" dt="2021-06-24T14:58:12.301" v="65" actId="20577"/>
        <pc:sldMkLst>
          <pc:docMk/>
          <pc:sldMk cId="0" sldId="368"/>
        </pc:sldMkLst>
        <pc:spChg chg="mod">
          <ac:chgData name="Mead, David S" userId="56686005-812b-49cb-bd09-d24091f92f4a" providerId="ADAL" clId="{ECE0242D-CEB1-4BCD-9B5C-D8C33D0FF001}" dt="2021-06-24T14:58:12.301" v="65" actId="20577"/>
          <ac:spMkLst>
            <pc:docMk/>
            <pc:sldMk cId="0" sldId="368"/>
            <ac:spMk id="72706" creationId="{00000000-0000-0000-0000-000000000000}"/>
          </ac:spMkLst>
        </pc:spChg>
      </pc:sldChg>
      <pc:sldChg chg="modSp mod">
        <pc:chgData name="Mead, David S" userId="56686005-812b-49cb-bd09-d24091f92f4a" providerId="ADAL" clId="{ECE0242D-CEB1-4BCD-9B5C-D8C33D0FF001}" dt="2021-06-24T14:56:21.034" v="19" actId="20577"/>
        <pc:sldMkLst>
          <pc:docMk/>
          <pc:sldMk cId="1707172766" sldId="376"/>
        </pc:sldMkLst>
        <pc:spChg chg="mod">
          <ac:chgData name="Mead, David S" userId="56686005-812b-49cb-bd09-d24091f92f4a" providerId="ADAL" clId="{ECE0242D-CEB1-4BCD-9B5C-D8C33D0FF001}" dt="2021-06-24T14:56:21.034" v="19" actId="20577"/>
          <ac:spMkLst>
            <pc:docMk/>
            <pc:sldMk cId="1707172766" sldId="376"/>
            <ac:spMk id="70660" creationId="{00000000-0000-0000-0000-000000000000}"/>
          </ac:spMkLst>
        </pc:spChg>
      </pc:sldChg>
      <pc:sldChg chg="modSp mod">
        <pc:chgData name="Mead, David S" userId="56686005-812b-49cb-bd09-d24091f92f4a" providerId="ADAL" clId="{ECE0242D-CEB1-4BCD-9B5C-D8C33D0FF001}" dt="2021-06-24T14:58:23.960" v="75" actId="20577"/>
        <pc:sldMkLst>
          <pc:docMk/>
          <pc:sldMk cId="1536331062" sldId="387"/>
        </pc:sldMkLst>
        <pc:spChg chg="mod">
          <ac:chgData name="Mead, David S" userId="56686005-812b-49cb-bd09-d24091f92f4a" providerId="ADAL" clId="{ECE0242D-CEB1-4BCD-9B5C-D8C33D0FF001}" dt="2021-06-24T14:58:23.960" v="75" actId="20577"/>
          <ac:spMkLst>
            <pc:docMk/>
            <pc:sldMk cId="1536331062" sldId="387"/>
            <ac:spMk id="72706" creationId="{00000000-0000-0000-0000-000000000000}"/>
          </ac:spMkLst>
        </pc:spChg>
      </pc:sldChg>
      <pc:sldChg chg="modSp add mod">
        <pc:chgData name="Mead, David S" userId="56686005-812b-49cb-bd09-d24091f92f4a" providerId="ADAL" clId="{ECE0242D-CEB1-4BCD-9B5C-D8C33D0FF001}" dt="2021-06-24T14:58:57.287" v="86" actId="20577"/>
        <pc:sldMkLst>
          <pc:docMk/>
          <pc:sldMk cId="4091987377" sldId="389"/>
        </pc:sldMkLst>
        <pc:spChg chg="mod">
          <ac:chgData name="Mead, David S" userId="56686005-812b-49cb-bd09-d24091f92f4a" providerId="ADAL" clId="{ECE0242D-CEB1-4BCD-9B5C-D8C33D0FF001}" dt="2021-06-24T14:58:57.287" v="86" actId="20577"/>
          <ac:spMkLst>
            <pc:docMk/>
            <pc:sldMk cId="4091987377" sldId="389"/>
            <ac:spMk id="7270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a:t>The </a:t>
            </a:r>
            <a:r>
              <a:rPr lang="en-US" b="1" dirty="0"/>
              <a:t>Scenario Presentation </a:t>
            </a:r>
            <a:r>
              <a:rPr lang="en-US" dirty="0"/>
              <a:t>is a multimedia presentation used by the facilitator during the tabletop exercise to present the material in the Situation Manual (</a:t>
            </a:r>
            <a:r>
              <a:rPr lang="en-US" dirty="0" err="1"/>
              <a:t>SitMan</a:t>
            </a:r>
            <a:r>
              <a:rPr lang="en-US" dirty="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a:p>
          <a:p>
            <a:pPr eaLnBrk="1" hangingPunct="1">
              <a:lnSpc>
                <a:spcPct val="90000"/>
              </a:lnSpc>
              <a:buFontTx/>
              <a:buNone/>
            </a:pPr>
            <a:r>
              <a:rPr lang="en-US" dirty="0"/>
              <a:t>All of the slides presented here may be modified as needed.  For example, an Exercise</a:t>
            </a:r>
            <a:r>
              <a:rPr lang="en-US" baseline="0" dirty="0"/>
              <a:t> Development Team (EDT)</a:t>
            </a:r>
            <a:r>
              <a:rPr lang="en-US" dirty="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a:p>
          <a:p>
            <a:pPr eaLnBrk="1" hangingPunct="1">
              <a:lnSpc>
                <a:spcPct val="90000"/>
              </a:lnSpc>
              <a:buFontTx/>
              <a:buNone/>
            </a:pPr>
            <a:r>
              <a:rPr lang="en-US" dirty="0"/>
              <a:t>Facilitators are encouraged to use this “notes” section on each slide to incorporate additional material, such as follow-up questions or comments.</a:t>
            </a:r>
          </a:p>
          <a:p>
            <a:pPr eaLnBrk="1" hangingPunct="1">
              <a:lnSpc>
                <a:spcPct val="90000"/>
              </a:lnSpc>
            </a:pPr>
            <a:endParaRPr lang="en-US" dirty="0"/>
          </a:p>
          <a:p>
            <a:pPr eaLnBrk="1" hangingPunct="1">
              <a:lnSpc>
                <a:spcPct val="90000"/>
              </a:lnSpc>
            </a:pPr>
            <a:r>
              <a:rPr lang="en-US" dirty="0"/>
              <a:t> </a:t>
            </a:r>
          </a:p>
          <a:p>
            <a:pPr>
              <a:lnSpc>
                <a:spcPct val="90000"/>
              </a:lnSpc>
            </a:pPr>
            <a:endParaRPr lang="en-US" dirty="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604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17</a:t>
            </a:fld>
            <a:endParaRPr lang="en-US"/>
          </a:p>
        </p:txBody>
      </p:sp>
      <p:sp>
        <p:nvSpPr>
          <p:cNvPr id="59395" name="Rectangle 2"/>
          <p:cNvSpPr>
            <a:spLocks noGrp="1" noRot="1" noChangeAspect="1" noChangeArrowheads="1" noTextEdit="1"/>
          </p:cNvSpPr>
          <p:nvPr>
            <p:ph type="sldImg"/>
          </p:nvPr>
        </p:nvSpPr>
        <p:spPr>
          <a:xfrm>
            <a:off x="2805113" y="622300"/>
            <a:ext cx="1417637" cy="1062038"/>
          </a:xfrm>
          <a:ln/>
        </p:spPr>
      </p:sp>
      <p:sp>
        <p:nvSpPr>
          <p:cNvPr id="59396" name="Rectangle 3"/>
          <p:cNvSpPr>
            <a:spLocks noGrp="1" noChangeArrowheads="1"/>
          </p:cNvSpPr>
          <p:nvPr>
            <p:ph type="body" idx="1"/>
          </p:nvPr>
        </p:nvSpPr>
        <p:spPr>
          <a:xfrm>
            <a:off x="703262" y="1916906"/>
            <a:ext cx="5621337" cy="7162800"/>
          </a:xfrm>
          <a:noFill/>
          <a:ln/>
        </p:spPr>
        <p:txBody>
          <a:bodyPr/>
          <a:lstStyle/>
          <a:p>
            <a:pPr>
              <a:spcBef>
                <a:spcPts val="0"/>
              </a:spcBef>
              <a:spcAft>
                <a:spcPts val="600"/>
              </a:spcAft>
            </a:pPr>
            <a:r>
              <a:rPr lang="en-US" sz="1000" kern="1200" dirty="0">
                <a:solidFill>
                  <a:schemeClr val="tx1"/>
                </a:solidFill>
                <a:latin typeface="Arial" charset="0"/>
                <a:ea typeface="+mn-ea"/>
                <a:cs typeface="+mn-cs"/>
              </a:rPr>
              <a:t>Based on the information provided, encourage players to participate in a discussion concerning the issues raised in Module 1. Identify any critical issues, decisions, requirements or questions that should be addressed at this time. </a:t>
            </a:r>
          </a:p>
          <a:p>
            <a:pPr>
              <a:spcBef>
                <a:spcPts val="0"/>
              </a:spcBef>
              <a:spcAft>
                <a:spcPts val="600"/>
              </a:spcAft>
            </a:pPr>
            <a:r>
              <a:rPr lang="en-US" sz="1000" kern="1200" dirty="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pPr marL="0" marR="0">
              <a:spcBef>
                <a:spcPts val="0"/>
              </a:spcBef>
              <a:spcAft>
                <a:spcPts val="600"/>
              </a:spcAft>
            </a:pPr>
            <a:r>
              <a:rPr lang="en-US" sz="1000" b="1" dirty="0">
                <a:effectLst/>
                <a:latin typeface="Arial" panose="020B0604020202020204" pitchFamily="34" charset="0"/>
                <a:ea typeface="Calibri" panose="020F0502020204030204" pitchFamily="34" charset="0"/>
                <a:cs typeface="Arial" panose="020B0604020202020204" pitchFamily="34" charset="0"/>
              </a:rPr>
              <a:t>Water/Wastewater Utility</a:t>
            </a: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emergency power?</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In administration buildings?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For treatment and distribution?</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system pressure?</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delivering water?</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collecting wastewater?</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first three notifications?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security concerns?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is your utility communicating with customers and personnel</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12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 processes or procedures exist to guide your actions, and if not, which ones would be helpful to develop?</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spcBef>
                <a:spcPts val="0"/>
              </a:spcBef>
              <a:spcAft>
                <a:spcPts val="1200"/>
              </a:spcAft>
              <a:buFont typeface="+mj-lt"/>
              <a:buNone/>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Electric/Gas Utility</a:t>
            </a: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emergency power?</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In administration buildings?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delivering electricity/gas anywhere?</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first three notifications?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security concerns?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12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is your utility communicating with customers and personnel?</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spcBef>
                <a:spcPts val="0"/>
              </a:spcBef>
              <a:spcAft>
                <a:spcPts val="1200"/>
              </a:spcAft>
              <a:buFont typeface="+mj-lt"/>
              <a:buNone/>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Emergency Management Agency (EMA)</a:t>
            </a: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EMA have emergency power?</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At the Emergency Operations Center (EOC)?</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In other EMA facilities/field offices?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first three notifications?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33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is the EMA communicating with utilities, the public?</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endParaRPr lang="en-US" sz="10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09879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791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19</a:t>
            </a:fld>
            <a:endParaRPr lang="en-US"/>
          </a:p>
        </p:txBody>
      </p:sp>
      <p:sp>
        <p:nvSpPr>
          <p:cNvPr id="59395" name="Rectangle 2"/>
          <p:cNvSpPr>
            <a:spLocks noGrp="1" noRot="1" noChangeAspect="1" noChangeArrowheads="1" noTextEdit="1"/>
          </p:cNvSpPr>
          <p:nvPr>
            <p:ph type="sldImg"/>
          </p:nvPr>
        </p:nvSpPr>
        <p:spPr>
          <a:xfrm>
            <a:off x="3046413" y="312738"/>
            <a:ext cx="935037" cy="701675"/>
          </a:xfrm>
          <a:ln/>
        </p:spPr>
      </p:sp>
      <p:sp>
        <p:nvSpPr>
          <p:cNvPr id="59396" name="Rectangle 3"/>
          <p:cNvSpPr>
            <a:spLocks noGrp="1" noChangeArrowheads="1"/>
          </p:cNvSpPr>
          <p:nvPr>
            <p:ph type="body" idx="1"/>
          </p:nvPr>
        </p:nvSpPr>
        <p:spPr>
          <a:xfrm>
            <a:off x="703262" y="1151731"/>
            <a:ext cx="5621337" cy="8160544"/>
          </a:xfrm>
          <a:noFill/>
          <a:ln/>
        </p:spPr>
        <p:txBody>
          <a:bodyPr/>
          <a:lstStyle/>
          <a:p>
            <a:pPr>
              <a:spcBef>
                <a:spcPts val="0"/>
              </a:spcBef>
              <a:spcAft>
                <a:spcPts val="600"/>
              </a:spcAft>
            </a:pPr>
            <a:r>
              <a:rPr lang="en-US" sz="800" kern="1200" dirty="0">
                <a:solidFill>
                  <a:schemeClr val="tx1"/>
                </a:solidFill>
                <a:latin typeface="Arial" panose="020B0604020202020204" pitchFamily="34" charset="0"/>
                <a:cs typeface="Arial" panose="020B0604020202020204" pitchFamily="34" charset="0"/>
              </a:rPr>
              <a:t>Based on the information provided, encourage players to participate in a discussion concerning the issues raised in Module 2. Identify any critical issues, decisions, requirements or questions that should be addressed at this time. </a:t>
            </a:r>
          </a:p>
          <a:p>
            <a:pPr>
              <a:spcBef>
                <a:spcPts val="0"/>
              </a:spcBef>
              <a:spcAft>
                <a:spcPts val="600"/>
              </a:spcAft>
            </a:pPr>
            <a:r>
              <a:rPr lang="en-US" sz="800" kern="1200" dirty="0">
                <a:solidFill>
                  <a:schemeClr val="tx1"/>
                </a:solidFill>
                <a:latin typeface="Arial" panose="020B0604020202020204" pitchFamily="34" charset="0"/>
                <a:cs typeface="Arial" panose="020B0604020202020204" pitchFamily="34" charset="0"/>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pPr marL="342900" marR="0" lvl="0" indent="-342900">
              <a:lnSpc>
                <a:spcPct val="107000"/>
              </a:lnSpc>
              <a:spcBef>
                <a:spcPts val="0"/>
              </a:spcBef>
              <a:spcAft>
                <a:spcPts val="79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Which sectors should be the highest priority for power restoration and how is this determined?</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9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 prioritized plans already exist?</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9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Would prioritization change for a short-term versus a long-term event?</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9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Which water sector facilities should be the highest priority?</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Has your utility prioritized operations or conducted a critical facility assessment? What essential operations can you maintain at minimum levels and for how long (e.g., maintaining minimum pressure, processing wastewater)?]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9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 electric utilities have an inventory of these facilities?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9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regular coordination activities does your utility engage in with electric utilities?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Who are your water and wastewater utility’s critical customers?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level of service are you providing critical customers?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are you communicating with critical customers?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When are EOCs activated?</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9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is the role of local emergency management and elected officials in power restoration prioritization with the electrical utilities?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is the role of the primacy agency in power restoration prioritization?</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600"/>
              </a:spcAft>
              <a:buFont typeface="+mj-lt"/>
              <a:buAutoNum type="roman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 they or should they coordinate with their energy counterparts at the state level?</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communicating with your power provider to find out when service is expected to be restored?</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other information from your power provider do you want to know?</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there alternative means of contacting your power provider if landlines, cell phones, and email are down?</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fuel types are needed to run utility generators?</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long can your utility operate on emergency/back-up power with the fuel you have on-site?</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fuel supplier prepared to provide fuel during an extended regional power outage?</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the fuel prioritized?</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Has your utility planned for how long generators can run continuously before being taken offline for regular maintenance?]</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message will your utility communicate to the public about water and wastewater at this point?</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will you communicate messages to customers and the media?</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90"/>
              </a:spcAft>
              <a:buFont typeface="+mj-lt"/>
              <a:buAutoNum type="arabi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Can the EMA assist the water utilities in other ways?</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600"/>
              </a:spcAft>
              <a:buFont typeface="+mj-lt"/>
              <a:buAutoNum type="arabicPeriod"/>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8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does emergency management prioritize who gets a generator and when?</a:t>
            </a: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concerns do public health agencies have?</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600"/>
              </a:spcAft>
              <a:buFont typeface="+mj-lt"/>
              <a:buAutoNum type="alphaL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At the residential level (e.g., in-home sanitation and hygiene)?</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600"/>
              </a:spcAft>
              <a:buFont typeface="+mj-lt"/>
              <a:buAutoNum type="alphaL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At the institutional level (e.g., hospitals, schools)?</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600"/>
              </a:spcAft>
              <a:buFont typeface="+mj-lt"/>
              <a:buAutoNum type="arabi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Are public health agencies in communication/coordination with water and wastewater utilities?</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600"/>
              </a:spcAft>
              <a:buFont typeface="+mj-lt"/>
              <a:buAutoNum type="arabicPeriod"/>
            </a:pPr>
            <a:r>
              <a:rPr lang="en-US" sz="800" dirty="0">
                <a:effectLst/>
                <a:latin typeface="Arial" panose="020B0604020202020204" pitchFamily="34" charset="0"/>
                <a:ea typeface="Calibri" panose="020F0502020204030204" pitchFamily="34" charset="0"/>
                <a:cs typeface="Arial" panose="020B0604020202020204" pitchFamily="34" charset="0"/>
              </a:rPr>
              <a:t>[</a:t>
            </a:r>
            <a:r>
              <a:rPr lang="en-US" sz="8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is the message from public health agencies to the public?</a:t>
            </a:r>
            <a:r>
              <a:rPr lang="en-US" sz="800" dirty="0">
                <a:effectLst/>
                <a:latin typeface="Arial" panose="020B0604020202020204" pitchFamily="34" charset="0"/>
                <a:ea typeface="Calibri" panose="020F0502020204030204" pitchFamily="34" charset="0"/>
                <a:cs typeface="Arial" panose="020B0604020202020204" pitchFamily="34" charset="0"/>
              </a:rPr>
              <a:t>]</a:t>
            </a:r>
          </a:p>
          <a:p>
            <a:pPr eaLnBrk="1" hangingPunct="1"/>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14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602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21</a:t>
            </a:fld>
            <a:endParaRPr lang="en-US" dirty="0"/>
          </a:p>
        </p:txBody>
      </p:sp>
      <p:sp>
        <p:nvSpPr>
          <p:cNvPr id="59395" name="Rectangle 2"/>
          <p:cNvSpPr>
            <a:spLocks noGrp="1" noRot="1" noChangeAspect="1" noChangeArrowheads="1" noTextEdit="1"/>
          </p:cNvSpPr>
          <p:nvPr>
            <p:ph type="sldImg"/>
          </p:nvPr>
        </p:nvSpPr>
        <p:spPr>
          <a:xfrm>
            <a:off x="2273300" y="434975"/>
            <a:ext cx="2479675" cy="1860550"/>
          </a:xfrm>
          <a:ln/>
        </p:spPr>
      </p:sp>
      <p:sp>
        <p:nvSpPr>
          <p:cNvPr id="59396" name="Rectangle 3"/>
          <p:cNvSpPr>
            <a:spLocks noGrp="1" noChangeArrowheads="1"/>
          </p:cNvSpPr>
          <p:nvPr>
            <p:ph type="body" idx="1"/>
          </p:nvPr>
        </p:nvSpPr>
        <p:spPr>
          <a:xfrm>
            <a:off x="702468" y="2446338"/>
            <a:ext cx="5621337" cy="6400800"/>
          </a:xfrm>
          <a:noFill/>
          <a:ln/>
        </p:spPr>
        <p:txBody>
          <a:bodyPr/>
          <a:lstStyle/>
          <a:p>
            <a:pPr>
              <a:spcBef>
                <a:spcPts val="0"/>
              </a:spcBef>
              <a:spcAft>
                <a:spcPts val="600"/>
              </a:spcAft>
            </a:pPr>
            <a:r>
              <a:rPr lang="en-US" sz="1000" kern="1200" dirty="0">
                <a:solidFill>
                  <a:schemeClr val="tx1"/>
                </a:solidFill>
                <a:latin typeface="Arial" panose="020B0604020202020204" pitchFamily="34" charset="0"/>
                <a:cs typeface="Arial" panose="020B0604020202020204" pitchFamily="34" charset="0"/>
              </a:rPr>
              <a:t>Based on the information provided, encourage players to participate in a discussion concerning the issues raised in Module 3. Identify any critical issues, decisions, requirements or questions that should be addressed at this time. </a:t>
            </a:r>
          </a:p>
          <a:p>
            <a:pPr>
              <a:spcBef>
                <a:spcPts val="0"/>
              </a:spcBef>
              <a:spcAft>
                <a:spcPts val="600"/>
              </a:spcAft>
            </a:pPr>
            <a:r>
              <a:rPr lang="en-US" sz="1000" kern="1200" dirty="0">
                <a:solidFill>
                  <a:schemeClr val="tx1"/>
                </a:solidFill>
                <a:latin typeface="Arial" panose="020B0604020202020204" pitchFamily="34" charset="0"/>
                <a:cs typeface="Arial" panose="020B0604020202020204" pitchFamily="34" charset="0"/>
              </a:rPr>
              <a:t>The following questions are provided as suggested subjects that you may wish to address as the discussion progresses. These questions are not meant to constitute a definitive list of concerns to be addressed, nor is there a requirement to address every question.</a:t>
            </a:r>
            <a:endParaRPr lang="en-US" sz="1000" kern="1200" dirty="0">
              <a:solidFill>
                <a:schemeClr val="tx1"/>
              </a:solidFill>
              <a:effectLst/>
              <a:latin typeface="Arial" panose="020B060402020202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the minimum staffing levels needed to provide water and wastewater services at your utility if some employees are unable or unwilling to come to work? What cross-training strategies can be employed to help fill emergency staffing needs?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procedures for ensuring that critical employees are available to support operations for an extended emergency?</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If there are gasoline shortages, what procedures do you have to encourage carpooling, providing fuel to employees for commuting or having employees shelter-at-work?]</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Who maintains your utility’s generators? What emergency contract provisions are in place?</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a fuel system maintenance plan?</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is the longest amount of time your utility estimates that it can deliver “essential” services assuming no new fuel or treatment chemicals are available for two weeks?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If your water utility is unable to provide services, who has primary responsibility for arranging for alternate drinking water and wastewater services?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need to update any advisories or notifications to the public?</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is your utility communicating internally and externally?</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considering leveraging mutual aid support for personnel, equipment and supplies (e.g., through WARN?</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the electrical utility’s priorities at this point?</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do electric utilities trying to restore power depend on water services?</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Are critical customers prioritized for power restoration (e.g., water utilities, hospitals, fire departments, law enforcement)?</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300"/>
              </a:spcBef>
              <a:spcAft>
                <a:spcPts val="600"/>
              </a:spcAft>
              <a:buFont typeface="+mj-lt"/>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Are fuel suppliers prioritizing deliveries to critical customers (e.g., water utilities, hospitals, fire departments, and law enforcement)?</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eaLnBrk="1" hangingPunct="1"/>
            <a:endParaRPr lang="en-US" sz="1000" dirty="0"/>
          </a:p>
        </p:txBody>
      </p:sp>
    </p:spTree>
    <p:extLst>
      <p:ext uri="{BB962C8B-B14F-4D97-AF65-F5344CB8AC3E}">
        <p14:creationId xmlns:p14="http://schemas.microsoft.com/office/powerpoint/2010/main" val="209879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7040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23</a:t>
            </a:fld>
            <a:endParaRPr lang="en-US"/>
          </a:p>
        </p:txBody>
      </p:sp>
      <p:sp>
        <p:nvSpPr>
          <p:cNvPr id="59395" name="Rectangle 2"/>
          <p:cNvSpPr>
            <a:spLocks noGrp="1" noRot="1" noChangeAspect="1" noChangeArrowheads="1" noTextEdit="1"/>
          </p:cNvSpPr>
          <p:nvPr>
            <p:ph type="sldImg"/>
          </p:nvPr>
        </p:nvSpPr>
        <p:spPr>
          <a:xfrm>
            <a:off x="2654300" y="465138"/>
            <a:ext cx="1717675" cy="1289050"/>
          </a:xfrm>
          <a:ln/>
        </p:spPr>
      </p:sp>
      <p:sp>
        <p:nvSpPr>
          <p:cNvPr id="59396" name="Rectangle 3"/>
          <p:cNvSpPr>
            <a:spLocks noGrp="1" noChangeArrowheads="1"/>
          </p:cNvSpPr>
          <p:nvPr>
            <p:ph type="body" idx="1"/>
          </p:nvPr>
        </p:nvSpPr>
        <p:spPr>
          <a:xfrm>
            <a:off x="702468" y="1989931"/>
            <a:ext cx="5621337" cy="7322344"/>
          </a:xfrm>
          <a:noFill/>
          <a:ln/>
        </p:spPr>
        <p:txBody>
          <a:bodyPr/>
          <a:lstStyle/>
          <a:p>
            <a:pPr>
              <a:spcBef>
                <a:spcPts val="0"/>
              </a:spcBef>
              <a:spcAft>
                <a:spcPts val="600"/>
              </a:spcAft>
            </a:pPr>
            <a:r>
              <a:rPr lang="en-US" sz="900" kern="1200" dirty="0">
                <a:solidFill>
                  <a:schemeClr val="tx1"/>
                </a:solidFill>
                <a:latin typeface="Arial" panose="020B0604020202020204" pitchFamily="34" charset="0"/>
                <a:cs typeface="Arial" panose="020B0604020202020204" pitchFamily="34" charset="0"/>
              </a:rPr>
              <a:t>Based on the information provided, encourage players to participate in a discussion concerning the issues raised in Module 4. Identify any critical issues, decisions, requirements or questions that should be addressed at this time. </a:t>
            </a:r>
          </a:p>
          <a:p>
            <a:pPr>
              <a:spcBef>
                <a:spcPts val="0"/>
              </a:spcBef>
              <a:spcAft>
                <a:spcPts val="600"/>
              </a:spcAft>
            </a:pPr>
            <a:r>
              <a:rPr lang="en-US" sz="900" kern="1200" dirty="0">
                <a:solidFill>
                  <a:schemeClr val="tx1"/>
                </a:solidFill>
                <a:latin typeface="Arial" panose="020B0604020202020204" pitchFamily="34" charset="0"/>
                <a:cs typeface="Arial" panose="020B0604020202020204" pitchFamily="34" charset="0"/>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Will dual power feeds and pigtail hookups be a viable option for a grid outage of this duration?</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Is your utility able to obtain fuel for generators from reliable suppliers for a power outage lasting two weeks or longer?</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steps may need to be taken to provide critical customers, such as hospitals and other health care facilities, with water and wastewater services?</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What are the minimum acceptable levels of water and wastewater service during a prolonged power outage?</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there any other outside agencies that water utilities may need to coordinate with?</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drinking water utilities willing to keep their system pressurized with water that does not meet Safe Drinking Water Act requirements?</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Will the primacy agency support this strategy?</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Would a boil notice suffice in this situation? If not, what notification would be made?</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While this strategy may help with firefighting and basic sanitation, what impacts will this have on water system critical customers such as hospitals or large commercial users?</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there lasting impacts to the utility or any of its users that should be considered?</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Could some services zones be “turned off” in favor of other service zones?</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How important is it for emergency management to avoid a mass migration outside of the affected area?</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wastewater utilities willing to bypass all or portions of their treatment processes and discharge wastewater that does not meet Clean Water Act requirements?</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Will the primacy agency support this strategy?</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Are there lasting ramifications to the environment or the wastewater utility that have to be considered?</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600"/>
              </a:spcAft>
              <a:buFont typeface="+mj-lt"/>
              <a:buAutoNum type="alphaLcPeriod"/>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9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Have you considered and coordinated with drinking water plants that have downstream water intakes that might not be treating water prior to distribution?</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900" dirty="0">
                <a:effectLst/>
                <a:latin typeface="Arial" panose="020B0604020202020204" pitchFamily="34" charset="0"/>
                <a:ea typeface="Calibri" panose="020F0502020204030204" pitchFamily="34" charset="0"/>
                <a:cs typeface="Arial" panose="020B0604020202020204" pitchFamily="34" charset="0"/>
              </a:rPr>
              <a:t>[</a:t>
            </a:r>
            <a:r>
              <a:rPr lang="en-US" sz="900" dirty="0">
                <a:effectLst/>
                <a:highlight>
                  <a:srgbClr val="D3D3D3"/>
                </a:highlight>
                <a:latin typeface="Arial" panose="020B0604020202020204" pitchFamily="34" charset="0"/>
                <a:ea typeface="Calibri" panose="020F0502020204030204" pitchFamily="34" charset="0"/>
                <a:cs typeface="Arial" panose="020B0604020202020204" pitchFamily="34" charset="0"/>
              </a:rPr>
              <a:t>How will water and wastewater services be provided to hospitals and health care facilities that are in no power zones?</a:t>
            </a:r>
            <a:r>
              <a:rPr lang="en-US" sz="900" dirty="0">
                <a:effectLst/>
                <a:latin typeface="Arial" panose="020B0604020202020204" pitchFamily="34" charset="0"/>
                <a:ea typeface="Calibri" panose="020F0502020204030204" pitchFamily="34" charset="0"/>
                <a:cs typeface="Arial" panose="020B0604020202020204" pitchFamily="34" charset="0"/>
              </a:rPr>
              <a:t>]</a:t>
            </a:r>
          </a:p>
          <a:p>
            <a:pPr lvl="0"/>
            <a:endParaRPr lang="en-US" sz="9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05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870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25</a:t>
            </a:fld>
            <a:endParaRPr lang="en-US"/>
          </a:p>
        </p:txBody>
      </p:sp>
      <p:sp>
        <p:nvSpPr>
          <p:cNvPr id="59395" name="Rectangle 2"/>
          <p:cNvSpPr>
            <a:spLocks noGrp="1" noRot="1" noChangeAspect="1" noChangeArrowheads="1" noTextEdit="1"/>
          </p:cNvSpPr>
          <p:nvPr>
            <p:ph type="sldImg"/>
          </p:nvPr>
        </p:nvSpPr>
        <p:spPr>
          <a:xfrm>
            <a:off x="2282825" y="388938"/>
            <a:ext cx="2460625" cy="1846262"/>
          </a:xfrm>
          <a:ln/>
        </p:spPr>
      </p:sp>
      <p:sp>
        <p:nvSpPr>
          <p:cNvPr id="59396" name="Rectangle 3"/>
          <p:cNvSpPr>
            <a:spLocks noGrp="1" noChangeArrowheads="1"/>
          </p:cNvSpPr>
          <p:nvPr>
            <p:ph type="body" idx="1"/>
          </p:nvPr>
        </p:nvSpPr>
        <p:spPr>
          <a:xfrm>
            <a:off x="702468" y="2675731"/>
            <a:ext cx="5621337" cy="6400800"/>
          </a:xfrm>
          <a:noFill/>
          <a:ln/>
        </p:spPr>
        <p:txBody>
          <a:bodyPr/>
          <a:lstStyle/>
          <a:p>
            <a:pPr>
              <a:spcBef>
                <a:spcPts val="0"/>
              </a:spcBef>
              <a:spcAft>
                <a:spcPts val="600"/>
              </a:spcAft>
            </a:pPr>
            <a:r>
              <a:rPr lang="en-US" sz="1000" kern="1200" dirty="0">
                <a:solidFill>
                  <a:schemeClr val="tx1"/>
                </a:solidFill>
                <a:latin typeface="Arial" panose="020B0604020202020204" pitchFamily="34" charset="0"/>
                <a:cs typeface="Arial" panose="020B0604020202020204" pitchFamily="34" charset="0"/>
              </a:rPr>
              <a:t>Based on the information provided, encourage players to participate in a discussion concerning the issues raised in Module 5. Identify any critical issues, decisions, requirements or questions that should be addressed at this time. </a:t>
            </a:r>
          </a:p>
          <a:p>
            <a:pPr>
              <a:spcBef>
                <a:spcPts val="0"/>
              </a:spcBef>
              <a:spcAft>
                <a:spcPts val="600"/>
              </a:spcAft>
            </a:pPr>
            <a:r>
              <a:rPr lang="en-US" sz="1000" kern="1200" dirty="0">
                <a:solidFill>
                  <a:schemeClr val="tx1"/>
                </a:solidFill>
                <a:latin typeface="Arial" panose="020B0604020202020204" pitchFamily="34" charset="0"/>
                <a:cs typeface="Arial" panose="020B0604020202020204" pitchFamily="34" charset="0"/>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procedures for taking facilities off generator power and returning to grid power?</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prioritize operations for power restoration and coordinate with your power provider to ensure that these priorities are understood, addressed, and synchronized?</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Do you coordinate with your power provider to minimize disruptive starts/stops when resuming normal operations?</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Does your utility have a sampling and analysis plan for assessing safety of treated water?</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notification procedures for providing information to customers, response partners, and employees when power is restored?</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is your utility’s procedure for maintaining and repairing generators and replenishing fuel supplies?</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How will your utility conduct damage assessment and document costs to apply for state and federal disaster funding?</a:t>
            </a: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are your utility’s procedures for conducting an after-action assessment of its response and capturing lessons learned to update plans and procedures (e.g., risk assessment, emergency response plan and business continuity plan?</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Are public health agencies coordinating with water utilities regarding messaging to the public as zones within the system are cleared for use?</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is your messaging to the public regarding safely resuming use of tap water (i.e., drinking, cooking, washing, bathing)?</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742950" marR="0" lvl="1" indent="-285750">
              <a:spcBef>
                <a:spcPts val="0"/>
              </a:spcBef>
              <a:spcAft>
                <a:spcPts val="600"/>
              </a:spcAft>
              <a:buFont typeface="+mj-lt"/>
              <a:buAutoNum type="alphaL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Will you need to recommend procedures to flush household water prior to resuming normal use?</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600"/>
              </a:spcAft>
              <a:buFont typeface="Times New Roman" panose="02020603050405020304" pitchFamily="18" charset="0"/>
              <a:buAutoNum type="arabicPeriod"/>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a:effectLst/>
                <a:highlight>
                  <a:srgbClr val="D3D3D3"/>
                </a:highlight>
                <a:latin typeface="Arial" panose="020B0604020202020204" pitchFamily="34" charset="0"/>
                <a:ea typeface="Calibri" panose="020F0502020204030204" pitchFamily="34" charset="0"/>
                <a:cs typeface="Arial" panose="020B0604020202020204" pitchFamily="34" charset="0"/>
              </a:rPr>
              <a:t>What are the procedures for advising health care providers about safely resuming use of treated water?</a:t>
            </a:r>
            <a:r>
              <a:rPr lang="en-US" sz="1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600"/>
              </a:spcAft>
              <a:buFont typeface="Times New Roman" panose="02020603050405020304" pitchFamily="18" charset="0"/>
              <a:buAutoNum type="arabicPeriod"/>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000" dirty="0">
                <a:solidFill>
                  <a:srgbClr val="000000"/>
                </a:solidFill>
                <a:effectLst/>
                <a:highlight>
                  <a:srgbClr val="D3D3D3"/>
                </a:highlight>
                <a:latin typeface="Arial" panose="020B0604020202020204" pitchFamily="34" charset="0"/>
                <a:ea typeface="Calibri" panose="020F0502020204030204" pitchFamily="34" charset="0"/>
                <a:cs typeface="Arial" panose="020B0604020202020204" pitchFamily="34" charset="0"/>
              </a:rPr>
              <a:t>Would the EMA conduct a post-incident hotwash with utilities, state and federal agencies and other key stakeholders to assess the effectiveness of procedures and communications plans used during the response?</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lvl="0"/>
            <a:endParaRPr lang="en-US" sz="1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08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26</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3730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latin typeface="Arial" charset="0"/>
                <a:ea typeface="+mn-ea"/>
                <a:cs typeface="+mn-cs"/>
              </a:rPr>
              <a:t>Discuss each objective and corresponding outcome.</a:t>
            </a: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522998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D737123-71CC-4DE2-888E-0519B95E9A1C}" type="slidenum">
              <a:rPr lang="en-US" smtClean="0"/>
              <a:pPr>
                <a:defRPr/>
              </a:pPr>
              <a:t>28</a:t>
            </a:fld>
            <a:endParaRPr lang="en-US"/>
          </a:p>
        </p:txBody>
      </p:sp>
    </p:spTree>
    <p:extLst>
      <p:ext uri="{BB962C8B-B14F-4D97-AF65-F5344CB8AC3E}">
        <p14:creationId xmlns:p14="http://schemas.microsoft.com/office/powerpoint/2010/main" val="96517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34704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989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7/7/2021</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dirty="0"/>
              <a:t>Black Sky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7/7/2021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7/7/2021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7/7/2021</a:t>
            </a:fld>
            <a:endParaRPr lang="en-US"/>
          </a:p>
        </p:txBody>
      </p:sp>
      <p:sp>
        <p:nvSpPr>
          <p:cNvPr id="19" name="Footer Placeholder 18"/>
          <p:cNvSpPr>
            <a:spLocks noGrp="1"/>
          </p:cNvSpPr>
          <p:nvPr>
            <p:ph type="ftr" sz="quarter" idx="11"/>
          </p:nvPr>
        </p:nvSpPr>
        <p:spPr/>
        <p:txBody>
          <a:bodyPr/>
          <a:lstStyle/>
          <a:p>
            <a:pPr>
              <a:defRPr/>
            </a:pPr>
            <a:r>
              <a:rPr lang="en-US" dirty="0"/>
              <a:t>Black Sky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7/7/2021</a:t>
            </a:fld>
            <a:endParaRPr lang="en-US"/>
          </a:p>
        </p:txBody>
      </p:sp>
      <p:sp>
        <p:nvSpPr>
          <p:cNvPr id="5" name="Footer Placeholder 4"/>
          <p:cNvSpPr>
            <a:spLocks noGrp="1"/>
          </p:cNvSpPr>
          <p:nvPr>
            <p:ph type="ftr" sz="quarter" idx="11"/>
          </p:nvPr>
        </p:nvSpPr>
        <p:spPr/>
        <p:txBody>
          <a:bodyPr/>
          <a:lstStyle/>
          <a:p>
            <a:pPr>
              <a:defRPr/>
            </a:pPr>
            <a:r>
              <a:rPr lang="en-US" dirty="0"/>
              <a:t>Black Sky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7/7/2021</a:t>
            </a:fld>
            <a:endParaRPr lang="en-US"/>
          </a:p>
        </p:txBody>
      </p:sp>
      <p:sp>
        <p:nvSpPr>
          <p:cNvPr id="5" name="Footer Placeholder 4"/>
          <p:cNvSpPr>
            <a:spLocks noGrp="1"/>
          </p:cNvSpPr>
          <p:nvPr>
            <p:ph type="ftr" sz="quarter" idx="11"/>
          </p:nvPr>
        </p:nvSpPr>
        <p:spPr/>
        <p:txBody>
          <a:bodyPr/>
          <a:lstStyle/>
          <a:p>
            <a:pPr>
              <a:defRPr/>
            </a:pPr>
            <a:r>
              <a:rPr lang="en-US" dirty="0"/>
              <a:t>Black Sky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7/7/2021</a:t>
            </a:fld>
            <a:endParaRPr lang="en-US"/>
          </a:p>
        </p:txBody>
      </p:sp>
      <p:sp>
        <p:nvSpPr>
          <p:cNvPr id="6" name="Footer Placeholder 5"/>
          <p:cNvSpPr>
            <a:spLocks noGrp="1"/>
          </p:cNvSpPr>
          <p:nvPr>
            <p:ph type="ftr" sz="quarter" idx="11"/>
          </p:nvPr>
        </p:nvSpPr>
        <p:spPr/>
        <p:txBody>
          <a:bodyPr/>
          <a:lstStyle/>
          <a:p>
            <a:pPr>
              <a:defRPr/>
            </a:pPr>
            <a:r>
              <a:rPr lang="en-US" dirty="0"/>
              <a:t>Black Sky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7/7/2021</a:t>
            </a:fld>
            <a:endParaRPr lang="en-US"/>
          </a:p>
        </p:txBody>
      </p:sp>
      <p:sp>
        <p:nvSpPr>
          <p:cNvPr id="8" name="Footer Placeholder 7"/>
          <p:cNvSpPr>
            <a:spLocks noGrp="1"/>
          </p:cNvSpPr>
          <p:nvPr>
            <p:ph type="ftr" sz="quarter" idx="11"/>
          </p:nvPr>
        </p:nvSpPr>
        <p:spPr/>
        <p:txBody>
          <a:bodyPr/>
          <a:lstStyle/>
          <a:p>
            <a:pPr>
              <a:defRPr/>
            </a:pPr>
            <a:r>
              <a:rPr lang="en-US" dirty="0"/>
              <a:t>Black Sky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7/7/2021</a:t>
            </a:fld>
            <a:endParaRPr lang="en-US"/>
          </a:p>
        </p:txBody>
      </p:sp>
      <p:sp>
        <p:nvSpPr>
          <p:cNvPr id="4" name="Footer Placeholder 3"/>
          <p:cNvSpPr>
            <a:spLocks noGrp="1"/>
          </p:cNvSpPr>
          <p:nvPr>
            <p:ph type="ftr" sz="quarter" idx="11"/>
          </p:nvPr>
        </p:nvSpPr>
        <p:spPr/>
        <p:txBody>
          <a:bodyPr/>
          <a:lstStyle/>
          <a:p>
            <a:pPr>
              <a:defRPr/>
            </a:pPr>
            <a:r>
              <a:rPr lang="en-US" dirty="0"/>
              <a:t>Black Sky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7/7/2021</a:t>
            </a:fld>
            <a:endParaRPr lang="en-US"/>
          </a:p>
        </p:txBody>
      </p:sp>
      <p:sp>
        <p:nvSpPr>
          <p:cNvPr id="3" name="Footer Placeholder 2"/>
          <p:cNvSpPr>
            <a:spLocks noGrp="1"/>
          </p:cNvSpPr>
          <p:nvPr>
            <p:ph type="ftr" sz="quarter" idx="11"/>
          </p:nvPr>
        </p:nvSpPr>
        <p:spPr/>
        <p:txBody>
          <a:bodyPr/>
          <a:lstStyle/>
          <a:p>
            <a:pPr>
              <a:defRPr/>
            </a:pPr>
            <a:r>
              <a:rPr lang="en-US" dirty="0"/>
              <a:t>Black Sky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7/7/2021</a:t>
            </a:fld>
            <a:endParaRPr lang="en-US"/>
          </a:p>
        </p:txBody>
      </p:sp>
      <p:sp>
        <p:nvSpPr>
          <p:cNvPr id="6" name="Footer Placeholder 5"/>
          <p:cNvSpPr>
            <a:spLocks noGrp="1"/>
          </p:cNvSpPr>
          <p:nvPr>
            <p:ph type="ftr" sz="quarter" idx="11"/>
          </p:nvPr>
        </p:nvSpPr>
        <p:spPr/>
        <p:txBody>
          <a:bodyPr/>
          <a:lstStyle/>
          <a:p>
            <a:pPr>
              <a:defRPr/>
            </a:pPr>
            <a:r>
              <a:rPr lang="en-US" dirty="0"/>
              <a:t>Black Sky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7/7/2021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7/7/2021</a:t>
            </a:fld>
            <a:endParaRPr lang="en-US"/>
          </a:p>
        </p:txBody>
      </p:sp>
      <p:sp>
        <p:nvSpPr>
          <p:cNvPr id="6" name="Footer Placeholder 5"/>
          <p:cNvSpPr>
            <a:spLocks noGrp="1"/>
          </p:cNvSpPr>
          <p:nvPr>
            <p:ph type="ftr" sz="quarter" idx="11"/>
          </p:nvPr>
        </p:nvSpPr>
        <p:spPr/>
        <p:txBody>
          <a:bodyPr/>
          <a:lstStyle/>
          <a:p>
            <a:pPr>
              <a:defRPr/>
            </a:pPr>
            <a:r>
              <a:rPr lang="en-US" dirty="0"/>
              <a:t>Black Sky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7/7/2021</a:t>
            </a:fld>
            <a:endParaRPr lang="en-US"/>
          </a:p>
        </p:txBody>
      </p:sp>
      <p:sp>
        <p:nvSpPr>
          <p:cNvPr id="5" name="Footer Placeholder 4"/>
          <p:cNvSpPr>
            <a:spLocks noGrp="1"/>
          </p:cNvSpPr>
          <p:nvPr>
            <p:ph type="ftr" sz="quarter" idx="11"/>
          </p:nvPr>
        </p:nvSpPr>
        <p:spPr/>
        <p:txBody>
          <a:bodyPr/>
          <a:lstStyle/>
          <a:p>
            <a:pPr>
              <a:defRPr/>
            </a:pPr>
            <a:r>
              <a:rPr lang="en-US" dirty="0"/>
              <a:t>Black Sky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7/7/2021</a:t>
            </a:fld>
            <a:endParaRPr lang="en-US"/>
          </a:p>
        </p:txBody>
      </p:sp>
      <p:sp>
        <p:nvSpPr>
          <p:cNvPr id="5" name="Footer Placeholder 4"/>
          <p:cNvSpPr>
            <a:spLocks noGrp="1"/>
          </p:cNvSpPr>
          <p:nvPr>
            <p:ph type="ftr" sz="quarter" idx="11"/>
          </p:nvPr>
        </p:nvSpPr>
        <p:spPr/>
        <p:txBody>
          <a:bodyPr/>
          <a:lstStyle/>
          <a:p>
            <a:pPr>
              <a:defRPr/>
            </a:pPr>
            <a:r>
              <a:rPr lang="en-US" dirty="0"/>
              <a:t>Black Sky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7/7/2021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5878383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5254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7/7/2021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9131697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16017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48128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1960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7223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7/7/2021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40846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12093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87340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11395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7/7/2021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3125445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67488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7/7/2021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06011409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0498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80480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6148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7/7/2021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95616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52497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661107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06491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96920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7/7/2021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90523322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58129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7/7/2021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950432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50608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1068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7/7/2021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87217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9675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1780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453937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62229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397503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7/7/2021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93059813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73336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7/7/2021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48092818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73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7/7/2021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98738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20517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69426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97758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880473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25982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80305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7/7/2021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597814087"/>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24993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7/7/2021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DBF5F9">
                    <a:shade val="90000"/>
                  </a:srgbClr>
                </a:solidFill>
              </a:rPr>
              <a:t>Flood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70001502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7/7/2021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Black </a:t>
            </a:r>
            <a:r>
              <a:rPr lang="en-US" dirty="0" err="1"/>
              <a:t>SkyScenario</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08148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02584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725837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7/7/2021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43565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91951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7/7/2021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3513006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80687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7/7/2021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a:solidFill>
                  <a:srgbClr val="04617B">
                    <a:shade val="90000"/>
                  </a:srgbClr>
                </a:solidFill>
              </a:rPr>
              <a:t>Flood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5208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7/7/2021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7/7/2021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Black Sky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7/7/2021</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Black Sky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7/7/2021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a:t>Black Sky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7/7/2021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solidFill>
                  <a:srgbClr val="04617B">
                    <a:shade val="90000"/>
                  </a:srgbClr>
                </a:solidFill>
              </a:rPr>
              <a:t>Flood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8434543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7/7/2021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solidFill>
                  <a:srgbClr val="04617B">
                    <a:shade val="90000"/>
                  </a:srgbClr>
                </a:solidFill>
              </a:rPr>
              <a:t>Flood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9629077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7/7/2021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solidFill>
                  <a:srgbClr val="04617B">
                    <a:shade val="90000"/>
                  </a:srgbClr>
                </a:solidFill>
              </a:rPr>
              <a:t>Flood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0054365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7/7/2021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solidFill>
                  <a:srgbClr val="04617B">
                    <a:shade val="90000"/>
                  </a:srgbClr>
                </a:solidFill>
              </a:rPr>
              <a:t>Flood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3424462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7/7/2021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solidFill>
                  <a:srgbClr val="04617B">
                    <a:shade val="90000"/>
                  </a:srgbClr>
                </a:solidFill>
              </a:rPr>
              <a:t>Flood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597144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a:t>Pandemic flue scenario</a:t>
            </a:r>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a:p>
        </p:txBody>
      </p:sp>
      <p:sp>
        <p:nvSpPr>
          <p:cNvPr id="3076" name="Rectangle 8"/>
          <p:cNvSpPr>
            <a:spLocks noChangeArrowheads="1"/>
          </p:cNvSpPr>
          <p:nvPr/>
        </p:nvSpPr>
        <p:spPr bwMode="auto">
          <a:xfrm>
            <a:off x="685800" y="1066800"/>
            <a:ext cx="7772400" cy="327025"/>
          </a:xfrm>
          <a:prstGeom prst="rect">
            <a:avLst/>
          </a:prstGeom>
          <a:noFill/>
          <a:ln w="9525">
            <a:noFill/>
            <a:miter lim="800000"/>
            <a:headEnd/>
            <a:tailEnd/>
          </a:ln>
        </p:spPr>
        <p:txBody>
          <a:bodyPr anchor="ctr"/>
          <a:lstStyle/>
          <a:p>
            <a:pPr algn="ctr" eaLnBrk="0" hangingPunct="0"/>
            <a:r>
              <a:rPr lang="en-US" sz="4000" b="1" dirty="0">
                <a:solidFill>
                  <a:schemeClr val="tx2"/>
                </a:solidFill>
              </a:rPr>
              <a:t>Black Sky Scenario</a:t>
            </a: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9" name="Picture 8" descr="A city skyline at night&#10;&#10;Description automatically generated with medium confidence">
            <a:extLst>
              <a:ext uri="{FF2B5EF4-FFF2-40B4-BE49-F238E27FC236}">
                <a16:creationId xmlns:a16="http://schemas.microsoft.com/office/drawing/2014/main" id="{998B9F84-AF4E-4D2A-981E-42EAFDD7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423" y="1828800"/>
            <a:ext cx="5339153" cy="3462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ts val="0"/>
              </a:spcBef>
              <a:spcAft>
                <a:spcPts val="600"/>
              </a:spcAft>
              <a:buClr>
                <a:schemeClr val="accent3"/>
              </a:buClr>
              <a:buSzPct val="95000"/>
              <a:buFont typeface="Wingdings 2"/>
              <a:buChar char=""/>
            </a:pPr>
            <a:r>
              <a:rPr lang="en-US" sz="2600" dirty="0">
                <a:latin typeface="+mn-lt"/>
              </a:rPr>
              <a:t>Players respond to the situation presented based on expert knowledge of response procedures, current plans and procedures and insights derived from training and experience</a:t>
            </a:r>
          </a:p>
          <a:p>
            <a:pPr marL="274320" lvl="0" indent="-274320">
              <a:lnSpc>
                <a:spcPct val="90000"/>
              </a:lnSpc>
              <a:spcBef>
                <a:spcPts val="0"/>
              </a:spcBef>
              <a:spcAft>
                <a:spcPts val="600"/>
              </a:spcAft>
              <a:buClr>
                <a:srgbClr val="0BD0D9"/>
              </a:buClr>
              <a:buSzPct val="95000"/>
              <a:buFont typeface="Wingdings 2"/>
              <a:buChar char=""/>
            </a:pPr>
            <a:r>
              <a:rPr lang="en-US" sz="2600" dirty="0">
                <a:solidFill>
                  <a:prstClr val="black"/>
                </a:solidFill>
                <a:latin typeface="+mn-lt"/>
              </a:rPr>
              <a:t>Observers observe the exercise but do not participate in the facilitated discussion period</a:t>
            </a:r>
          </a:p>
          <a:p>
            <a:pPr marL="274320" indent="-274320">
              <a:lnSpc>
                <a:spcPct val="90000"/>
              </a:lnSpc>
              <a:spcBef>
                <a:spcPts val="0"/>
              </a:spcBef>
              <a:spcAft>
                <a:spcPts val="600"/>
              </a:spcAft>
              <a:buClr>
                <a:schemeClr val="accent3"/>
              </a:buClr>
              <a:buSzPct val="95000"/>
              <a:buFont typeface="Wingdings 2"/>
              <a:buChar char=""/>
            </a:pPr>
            <a:r>
              <a:rPr lang="en-US" sz="2600" dirty="0">
                <a:latin typeface="+mn-lt"/>
              </a:rPr>
              <a:t>Facilitators lead the exercise by presenting the scenario narrative and facilitating the discussion period and “hot wash” (Action planning session or review session)</a:t>
            </a:r>
          </a:p>
          <a:p>
            <a:pPr marL="274320" indent="-274320">
              <a:lnSpc>
                <a:spcPct val="90000"/>
              </a:lnSpc>
              <a:spcBef>
                <a:spcPts val="0"/>
              </a:spcBef>
              <a:spcAft>
                <a:spcPts val="600"/>
              </a:spcAft>
              <a:buClr>
                <a:schemeClr val="accent3"/>
              </a:buClr>
              <a:buSzPct val="95000"/>
              <a:buFont typeface="Wingdings 2"/>
              <a:buChar char=""/>
            </a:pPr>
            <a:r>
              <a:rPr lang="en-US" sz="2600" dirty="0">
                <a:latin typeface="+mn-lt"/>
              </a:rPr>
              <a:t>Evaluators monitor the exercise, track accomplishments according to objectives and may ask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Rules:</a:t>
            </a:r>
          </a:p>
        </p:txBody>
      </p:sp>
      <p:sp>
        <p:nvSpPr>
          <p:cNvPr id="13316" name="Rectangle 3"/>
          <p:cNvSpPr>
            <a:spLocks noGrp="1" noChangeArrowheads="1"/>
          </p:cNvSpPr>
          <p:nvPr>
            <p:ph idx="1"/>
          </p:nvPr>
        </p:nvSpPr>
        <p:spPr>
          <a:xfrm>
            <a:off x="612648" y="1901952"/>
            <a:ext cx="8153400" cy="4419600"/>
          </a:xfrm>
        </p:spPr>
        <p:txBody>
          <a:bodyPr>
            <a:normAutofit lnSpcReduction="10000"/>
          </a:bodyPr>
          <a:lstStyle/>
          <a:p>
            <a:pPr>
              <a:spcBef>
                <a:spcPts val="0"/>
              </a:spcBef>
              <a:spcAft>
                <a:spcPts val="600"/>
              </a:spcAft>
            </a:pPr>
            <a:r>
              <a:rPr lang="en-US" dirty="0"/>
              <a:t>This exercise will be held in an open, low-stress, no-fault environment </a:t>
            </a:r>
            <a:r>
              <a:rPr lang="en-US" dirty="0">
                <a:sym typeface="Symbol"/>
              </a:rPr>
              <a:t> v</a:t>
            </a:r>
            <a:r>
              <a:rPr lang="en-US" dirty="0"/>
              <a:t>arying viewpoints, even disagreements, are expected</a:t>
            </a:r>
          </a:p>
          <a:p>
            <a:pPr>
              <a:spcBef>
                <a:spcPts val="0"/>
              </a:spcBef>
              <a:spcAft>
                <a:spcPts val="600"/>
              </a:spcAft>
            </a:pPr>
            <a:r>
              <a:rPr lang="en-US" dirty="0"/>
              <a:t>Respond to the scenario using your knowledge of current plans and capabilities (i.e., you may use only existing assets) and insights derived from your training</a:t>
            </a:r>
          </a:p>
          <a:p>
            <a:pPr>
              <a:spcBef>
                <a:spcPts val="0"/>
              </a:spcBef>
              <a:spcAft>
                <a:spcPts val="600"/>
              </a:spcAft>
            </a:pPr>
            <a:r>
              <a:rPr lang="en-US" dirty="0"/>
              <a:t>Decisions are not precedent setting and may not reflect your organization’s final position on a given issue </a:t>
            </a:r>
            <a:r>
              <a:rPr lang="en-US" dirty="0">
                <a:sym typeface="Symbol"/>
              </a:rPr>
              <a:t> t</a:t>
            </a:r>
            <a:r>
              <a:rPr lang="en-US" dirty="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pPr>
              <a:spcBef>
                <a:spcPts val="0"/>
              </a:spcBef>
              <a:spcAft>
                <a:spcPts val="600"/>
              </a:spcAft>
            </a:pPr>
            <a:r>
              <a:rPr lang="en-US" dirty="0"/>
              <a:t>Issue identification is not as valuable as suggestions and recommended actions that could improve [</a:t>
            </a:r>
            <a:r>
              <a:rPr lang="en-US" dirty="0">
                <a:solidFill>
                  <a:srgbClr val="FF0000"/>
                </a:solidFill>
              </a:rPr>
              <a:t>prevention, protection, mitigation, response or recovery</a:t>
            </a:r>
            <a:r>
              <a:rPr lang="en-US" dirty="0"/>
              <a:t>] efforts </a:t>
            </a:r>
            <a:r>
              <a:rPr lang="en-US" dirty="0">
                <a:sym typeface="Symbol"/>
              </a:rPr>
              <a:t></a:t>
            </a:r>
            <a:r>
              <a:rPr lang="en-US" dirty="0"/>
              <a:t> problem-solving efforts should be the focus</a:t>
            </a:r>
          </a:p>
          <a:p>
            <a:pPr>
              <a:spcBef>
                <a:spcPts val="0"/>
              </a:spcBef>
              <a:spcAft>
                <a:spcPts val="600"/>
              </a:spcAft>
            </a:pPr>
            <a:r>
              <a:rPr lang="en-US" dirty="0"/>
              <a:t>Assume there will be cooperation and support from other responders and agencies</a:t>
            </a:r>
          </a:p>
          <a:p>
            <a:pPr>
              <a:spcBef>
                <a:spcPts val="0"/>
              </a:spcBef>
              <a:spcAft>
                <a:spcPts val="600"/>
              </a:spcAft>
            </a:pPr>
            <a:r>
              <a:rPr lang="en-US" dirty="0"/>
              <a:t>The basis for discussion consists of the scenario narrative and modules, your experience, your understanding of your Emergency Response Plan (ERP), your intuition and other utility resources included as part of this material or that you brought with you</a:t>
            </a:r>
          </a:p>
          <a:p>
            <a:pPr>
              <a:spcBef>
                <a:spcPts val="0"/>
              </a:spcBef>
              <a:spcAft>
                <a:spcPts val="600"/>
              </a:spcAft>
            </a:pPr>
            <a:r>
              <a:rPr lang="en-US" dirty="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Action Planning Session</a:t>
            </a:r>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chemeClr val="tx2"/>
                </a:solidFill>
                <a:latin typeface="+mj-lt"/>
              </a:rPr>
              <a:t>Action Planning 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spcBef>
                <a:spcPts val="0"/>
              </a:spcBef>
              <a:spcAft>
                <a:spcPts val="600"/>
              </a:spcAft>
              <a:buClr>
                <a:schemeClr val="accent3"/>
              </a:buClr>
              <a:buSzPct val="95000"/>
              <a:buFont typeface="Wingdings 2"/>
              <a:buChar char=""/>
            </a:pPr>
            <a:r>
              <a:rPr lang="en-US" sz="2600" dirty="0">
                <a:latin typeface="+mn-lt"/>
              </a:rPr>
              <a:t>Following the facilitated discussion period, the facilitator will lead an Action Planning Session, also known as a “hot wash”</a:t>
            </a:r>
          </a:p>
          <a:p>
            <a:pPr marL="274320" indent="-274320">
              <a:spcBef>
                <a:spcPts val="0"/>
              </a:spcBef>
              <a:spcAft>
                <a:spcPts val="600"/>
              </a:spcAft>
              <a:buClr>
                <a:schemeClr val="accent3"/>
              </a:buClr>
              <a:buSzPct val="95000"/>
              <a:buFont typeface="Wingdings 2"/>
              <a:buChar char=""/>
            </a:pPr>
            <a:r>
              <a:rPr lang="en-US" sz="2600" dirty="0">
                <a:latin typeface="+mn-lt"/>
              </a:rPr>
              <a:t>Participants are encouraged to identify, discuss and prioritize next steps, actions, tasks and other follow-up activities</a:t>
            </a:r>
          </a:p>
          <a:p>
            <a:pPr marL="274320" indent="-274320">
              <a:spcBef>
                <a:spcPts val="0"/>
              </a:spcBef>
              <a:spcAft>
                <a:spcPts val="600"/>
              </a:spcAft>
              <a:buClr>
                <a:schemeClr val="accent3"/>
              </a:buClr>
              <a:buSzPct val="95000"/>
              <a:buFont typeface="Wingdings 2"/>
              <a:buChar char=""/>
            </a:pPr>
            <a:r>
              <a:rPr lang="en-US" sz="2600" dirty="0">
                <a:latin typeface="+mn-lt"/>
              </a:rPr>
              <a:t>Identify additional collaborators if needed</a:t>
            </a:r>
          </a:p>
          <a:p>
            <a:pPr marL="274320" indent="-274320">
              <a:spcBef>
                <a:spcPts val="0"/>
              </a:spcBef>
              <a:spcAft>
                <a:spcPts val="600"/>
              </a:spcAft>
              <a:buClr>
                <a:schemeClr val="accent3"/>
              </a:buClr>
              <a:buSzPct val="95000"/>
              <a:buFont typeface="Wingdings 2"/>
              <a:buChar char=""/>
            </a:pPr>
            <a:r>
              <a:rPr lang="en-US" sz="2600" dirty="0">
                <a:latin typeface="+mn-lt"/>
              </a:rPr>
              <a:t>Schedule a follow-up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defRPr/>
            </a:pPr>
            <a:r>
              <a:rPr lang="en-US" sz="5000" b="1" dirty="0">
                <a:solidFill>
                  <a:srgbClr val="04617B"/>
                </a:solidFill>
                <a:latin typeface="Calibri"/>
              </a:rPr>
              <a:t>Black Sky Scenario</a:t>
            </a:r>
          </a:p>
        </p:txBody>
      </p:sp>
      <p:sp>
        <p:nvSpPr>
          <p:cNvPr id="7" name="Title 6" hidden="1"/>
          <p:cNvSpPr>
            <a:spLocks noGrp="1"/>
          </p:cNvSpPr>
          <p:nvPr>
            <p:ph type="title"/>
          </p:nvPr>
        </p:nvSpPr>
        <p:spPr/>
        <p:txBody>
          <a:bodyPr/>
          <a:lstStyle/>
          <a:p>
            <a:r>
              <a:rPr lang="en-US" dirty="0"/>
              <a:t>Cybersecurity scenario</a:t>
            </a:r>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170717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143000"/>
          </a:xfrm>
        </p:spPr>
        <p:txBody>
          <a:bodyPr/>
          <a:lstStyle/>
          <a:p>
            <a:pPr algn="l" eaLnBrk="1" hangingPunct="1">
              <a:defRPr/>
            </a:pPr>
            <a:r>
              <a:rPr lang="en-US" dirty="0"/>
              <a:t>Background</a:t>
            </a:r>
          </a:p>
        </p:txBody>
      </p:sp>
      <p:sp>
        <p:nvSpPr>
          <p:cNvPr id="17412" name="Rectangle 3"/>
          <p:cNvSpPr>
            <a:spLocks noGrp="1" noChangeArrowheads="1"/>
          </p:cNvSpPr>
          <p:nvPr>
            <p:ph idx="1"/>
          </p:nvPr>
        </p:nvSpPr>
        <p:spPr>
          <a:xfrm>
            <a:off x="612648" y="1524000"/>
            <a:ext cx="7315200" cy="5181600"/>
          </a:xfrm>
        </p:spPr>
        <p:txBody>
          <a:bodyPr>
            <a:noAutofit/>
          </a:bodyPr>
          <a:lstStyle/>
          <a:p>
            <a:r>
              <a:rPr lang="en-US" sz="2400" dirty="0">
                <a:effectLst/>
                <a:ea typeface="Calibri" panose="020F0502020204030204" pitchFamily="34" charset="0"/>
              </a:rPr>
              <a:t>The definition of a “black sky” or long-duration power outage affecting a large geographic area can vary but generally refers to a power outage lasting 30 days or longer  </a:t>
            </a:r>
          </a:p>
          <a:p>
            <a:r>
              <a:rPr lang="en-US" sz="2400" dirty="0">
                <a:effectLst/>
                <a:ea typeface="Calibri" panose="020F0502020204030204" pitchFamily="34" charset="0"/>
              </a:rPr>
              <a:t>A power outage of this magnitude may be the result of a natural disaster, accident, terrorist act, or significant cyber incident</a:t>
            </a:r>
          </a:p>
          <a:p>
            <a:r>
              <a:rPr lang="en-US" sz="2400" dirty="0">
                <a:effectLst/>
                <a:ea typeface="Calibri" panose="020F0502020204030204" pitchFamily="34" charset="0"/>
              </a:rPr>
              <a:t>This scenario does not describe the cause of the power outage</a:t>
            </a:r>
          </a:p>
          <a:p>
            <a:r>
              <a:rPr lang="en-US" sz="2400" dirty="0">
                <a:effectLst/>
                <a:ea typeface="Calibri" panose="020F0502020204030204" pitchFamily="34" charset="0"/>
              </a:rPr>
              <a:t>Players will focus on the water sector response to and recovery from the power outage</a:t>
            </a:r>
            <a:endParaRPr lang="en-US" sz="2400" b="1" i="1"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a:bodyPr>
          <a:lstStyle/>
          <a:p>
            <a:pPr eaLnBrk="1" hangingPunct="1">
              <a:defRPr/>
            </a:pPr>
            <a:r>
              <a:rPr lang="en-US" b="1" dirty="0"/>
              <a:t>Module 1 – First Four Hours</a:t>
            </a:r>
          </a:p>
        </p:txBody>
      </p:sp>
      <p:pic>
        <p:nvPicPr>
          <p:cNvPr id="5" name="Picture 4" descr="A rainbow in the night sky&#10;&#10;Description automatically generated with low confidence">
            <a:extLst>
              <a:ext uri="{FF2B5EF4-FFF2-40B4-BE49-F238E27FC236}">
                <a16:creationId xmlns:a16="http://schemas.microsoft.com/office/drawing/2014/main" id="{852DE923-6A94-437F-83CD-81D6E52A9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438256"/>
            <a:ext cx="6172200" cy="41150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a:t>Key Issues – Module 1</a:t>
            </a:r>
          </a:p>
        </p:txBody>
      </p:sp>
      <p:sp>
        <p:nvSpPr>
          <p:cNvPr id="20484" name="Rectangle 3"/>
          <p:cNvSpPr>
            <a:spLocks noGrp="1" noChangeArrowheads="1"/>
          </p:cNvSpPr>
          <p:nvPr>
            <p:ph idx="1"/>
          </p:nvPr>
        </p:nvSpPr>
        <p:spPr>
          <a:xfrm>
            <a:off x="612648" y="1901952"/>
            <a:ext cx="7848600" cy="4495800"/>
          </a:xfrm>
        </p:spPr>
        <p:txBody>
          <a:bodyPr>
            <a:normAutofit/>
          </a:bodyPr>
          <a:lstStyle/>
          <a:p>
            <a:pPr marL="342900" marR="0" lvl="0" indent="-342900">
              <a:spcBef>
                <a:spcPts val="0"/>
              </a:spcBef>
              <a:spcAft>
                <a:spcPts val="8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All power in the area is lost without warning. Initial reports indicate that the outage is widespread, impacting multiple counties</a:t>
            </a:r>
          </a:p>
          <a:p>
            <a:pPr marL="342900" marR="0" lvl="0" indent="-342900">
              <a:spcBef>
                <a:spcPts val="0"/>
              </a:spcBef>
              <a:spcAft>
                <a:spcPts val="8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Many cell towers continue to operate on backup power, but mobile networks begin to fail due to overload</a:t>
            </a:r>
          </a:p>
          <a:p>
            <a:pPr>
              <a:lnSpc>
                <a:spcPct val="80000"/>
              </a:lnSpc>
            </a:pPr>
            <a:endParaRPr lang="en-US" sz="2000" dirty="0"/>
          </a:p>
          <a:p>
            <a:pPr eaLnBrk="1" hangingPunct="1">
              <a:lnSpc>
                <a:spcPct val="80000"/>
              </a:lnSpc>
            </a:pPr>
            <a:endParaRPr lang="en-US" sz="2000"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18</a:t>
            </a:fld>
            <a:endParaRPr lang="en-US"/>
          </a:p>
        </p:txBody>
      </p:sp>
      <p:sp>
        <p:nvSpPr>
          <p:cNvPr id="72706" name="Rectangle 2"/>
          <p:cNvSpPr>
            <a:spLocks noGrp="1" noChangeArrowheads="1"/>
          </p:cNvSpPr>
          <p:nvPr>
            <p:ph type="ctrTitle" idx="4294967295"/>
          </p:nvPr>
        </p:nvSpPr>
        <p:spPr>
          <a:xfrm>
            <a:off x="1143000" y="1066800"/>
            <a:ext cx="7772400" cy="1143000"/>
          </a:xfrm>
        </p:spPr>
        <p:txBody>
          <a:bodyPr>
            <a:normAutofit fontScale="90000"/>
          </a:bodyPr>
          <a:lstStyle/>
          <a:p>
            <a:pPr>
              <a:defRPr/>
            </a:pPr>
            <a:r>
              <a:rPr lang="en-US" b="1" dirty="0"/>
              <a:t>Module 2 – Twenty-Four Hours</a:t>
            </a:r>
          </a:p>
        </p:txBody>
      </p:sp>
      <p:pic>
        <p:nvPicPr>
          <p:cNvPr id="5" name="Picture 4" descr="A picture containing outdoor, light, dark, night&#10;&#10;Description automatically generated">
            <a:extLst>
              <a:ext uri="{FF2B5EF4-FFF2-40B4-BE49-F238E27FC236}">
                <a16:creationId xmlns:a16="http://schemas.microsoft.com/office/drawing/2014/main" id="{241F060E-6621-44B1-9BED-83EE11D0E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329692"/>
            <a:ext cx="5334000" cy="4000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a:t>Key Issues – Module 2</a:t>
            </a:r>
          </a:p>
        </p:txBody>
      </p:sp>
      <p:sp>
        <p:nvSpPr>
          <p:cNvPr id="20484" name="Rectangle 3"/>
          <p:cNvSpPr>
            <a:spLocks noGrp="1" noChangeArrowheads="1"/>
          </p:cNvSpPr>
          <p:nvPr>
            <p:ph idx="1"/>
          </p:nvPr>
        </p:nvSpPr>
        <p:spPr>
          <a:xfrm>
            <a:off x="612648" y="1901952"/>
            <a:ext cx="7848600" cy="4495800"/>
          </a:xfrm>
        </p:spPr>
        <p:txBody>
          <a:bodyPr>
            <a:noAutofit/>
          </a:bodyPr>
          <a:lstStyle/>
          <a:p>
            <a:pPr lvl="0"/>
            <a:r>
              <a:rPr lang="en-US" dirty="0">
                <a:effectLst/>
                <a:ea typeface="Calibri" panose="020F0502020204030204" pitchFamily="34" charset="0"/>
                <a:cs typeface="Times New Roman" panose="02020603050405020304" pitchFamily="18" charset="0"/>
              </a:rPr>
              <a:t>Electric utilities are informing the media and the public that they do not have a time estimate for when power will be restored</a:t>
            </a:r>
          </a:p>
          <a:p>
            <a:pPr lvl="0"/>
            <a:r>
              <a:rPr lang="en-US" dirty="0">
                <a:cs typeface="Times New Roman" panose="02020603050405020304" pitchFamily="18" charset="0"/>
              </a:rPr>
              <a:t>Fuel suppliers are unreachable by phone and email</a:t>
            </a:r>
            <a:endParaRPr lang="en-US" dirty="0"/>
          </a:p>
          <a:p>
            <a:pPr eaLnBrk="1" hangingPunct="1">
              <a:lnSpc>
                <a:spcPct val="80000"/>
              </a:lnSpc>
            </a:pPr>
            <a:endParaRPr lang="en-US"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19</a:t>
            </a:fld>
            <a:endParaRPr lang="en-US"/>
          </a:p>
        </p:txBody>
      </p:sp>
    </p:spTree>
    <p:extLst>
      <p:ext uri="{BB962C8B-B14F-4D97-AF65-F5344CB8AC3E}">
        <p14:creationId xmlns:p14="http://schemas.microsoft.com/office/powerpoint/2010/main" val="12616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introductions</a:t>
            </a: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20</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a:bodyPr>
          <a:lstStyle/>
          <a:p>
            <a:pPr eaLnBrk="1" hangingPunct="1">
              <a:defRPr/>
            </a:pPr>
            <a:r>
              <a:rPr lang="en-US" b="1" dirty="0"/>
              <a:t>Module 3 – Four Days</a:t>
            </a:r>
          </a:p>
        </p:txBody>
      </p:sp>
      <p:pic>
        <p:nvPicPr>
          <p:cNvPr id="5" name="Picture 4" descr="A person standing next to a truck&#10;&#10;Description automatically generated with low confidence">
            <a:extLst>
              <a:ext uri="{FF2B5EF4-FFF2-40B4-BE49-F238E27FC236}">
                <a16:creationId xmlns:a16="http://schemas.microsoft.com/office/drawing/2014/main" id="{58CC9511-11B2-45AF-94C9-E34711A53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555737"/>
            <a:ext cx="5943600" cy="39476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1143000"/>
          </a:xfrm>
        </p:spPr>
        <p:txBody>
          <a:bodyPr>
            <a:normAutofit/>
          </a:bodyPr>
          <a:lstStyle/>
          <a:p>
            <a:pPr eaLnBrk="1" hangingPunct="1">
              <a:defRPr/>
            </a:pPr>
            <a:r>
              <a:rPr lang="en-US" sz="4800" dirty="0"/>
              <a:t>Key Issues – Module 3</a:t>
            </a:r>
          </a:p>
        </p:txBody>
      </p:sp>
      <p:sp>
        <p:nvSpPr>
          <p:cNvPr id="20484" name="Rectangle 3"/>
          <p:cNvSpPr>
            <a:spLocks noGrp="1" noChangeArrowheads="1"/>
          </p:cNvSpPr>
          <p:nvPr>
            <p:ph idx="1"/>
          </p:nvPr>
        </p:nvSpPr>
        <p:spPr>
          <a:xfrm>
            <a:off x="612648" y="1524000"/>
            <a:ext cx="8226552" cy="5029200"/>
          </a:xfrm>
        </p:spPr>
        <p:txBody>
          <a:bodyPr>
            <a:noAutofit/>
          </a:bodyPr>
          <a:lstStyle/>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Local water and wastewater utilities are both facing moderate personnel shortages as a result of personnel that are unable or unwilling to come to work</a:t>
            </a:r>
          </a:p>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Electric utilities are publicly stating that they expect the outage to continue for several more days</a:t>
            </a:r>
          </a:p>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Many cell towers have exhausted fuel for backup power and are offline</a:t>
            </a:r>
          </a:p>
          <a:p>
            <a:pPr>
              <a:lnSpc>
                <a:spcPct val="80000"/>
              </a:lnSpc>
            </a:pPr>
            <a:endParaRPr lang="en-US" dirty="0"/>
          </a:p>
          <a:p>
            <a:pPr eaLnBrk="1" hangingPunct="1">
              <a:lnSpc>
                <a:spcPct val="80000"/>
              </a:lnSpc>
            </a:pPr>
            <a:endParaRPr lang="en-US"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22</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a:bodyPr>
          <a:lstStyle/>
          <a:p>
            <a:pPr eaLnBrk="1" hangingPunct="1">
              <a:defRPr/>
            </a:pPr>
            <a:r>
              <a:rPr lang="en-US" b="1" dirty="0"/>
              <a:t>Module 4 – Two Weeks</a:t>
            </a:r>
          </a:p>
        </p:txBody>
      </p:sp>
      <p:pic>
        <p:nvPicPr>
          <p:cNvPr id="5" name="Picture 4" descr="A picture containing person, holding, indoor, hand&#10;&#10;Description automatically generated">
            <a:extLst>
              <a:ext uri="{FF2B5EF4-FFF2-40B4-BE49-F238E27FC236}">
                <a16:creationId xmlns:a16="http://schemas.microsoft.com/office/drawing/2014/main" id="{B30C2213-481C-45AB-BA69-07EF238D0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367280"/>
            <a:ext cx="6248400" cy="4148597"/>
          </a:xfrm>
          <a:prstGeom prst="rect">
            <a:avLst/>
          </a:prstGeom>
        </p:spPr>
      </p:pic>
    </p:spTree>
    <p:extLst>
      <p:ext uri="{BB962C8B-B14F-4D97-AF65-F5344CB8AC3E}">
        <p14:creationId xmlns:p14="http://schemas.microsoft.com/office/powerpoint/2010/main" val="153633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1143000"/>
          </a:xfrm>
        </p:spPr>
        <p:txBody>
          <a:bodyPr>
            <a:normAutofit/>
          </a:bodyPr>
          <a:lstStyle/>
          <a:p>
            <a:pPr eaLnBrk="1" hangingPunct="1">
              <a:defRPr/>
            </a:pPr>
            <a:r>
              <a:rPr lang="en-US" sz="4800" dirty="0"/>
              <a:t>Key Issues – Module 4</a:t>
            </a:r>
          </a:p>
        </p:txBody>
      </p:sp>
      <p:sp>
        <p:nvSpPr>
          <p:cNvPr id="20484" name="Rectangle 3"/>
          <p:cNvSpPr>
            <a:spLocks noGrp="1" noChangeArrowheads="1"/>
          </p:cNvSpPr>
          <p:nvPr>
            <p:ph idx="1"/>
          </p:nvPr>
        </p:nvSpPr>
        <p:spPr>
          <a:xfrm>
            <a:off x="612648" y="1676400"/>
            <a:ext cx="8226552" cy="5029200"/>
          </a:xfrm>
        </p:spPr>
        <p:txBody>
          <a:bodyPr>
            <a:noAutofit/>
          </a:bodyPr>
          <a:lstStyle/>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Fuel supplies remain limited</a:t>
            </a:r>
          </a:p>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Fuel suppliers continue to prioritize critical customers</a:t>
            </a:r>
          </a:p>
          <a:p>
            <a:pPr marL="342900" marR="0" lvl="0" indent="-342900">
              <a:lnSpc>
                <a:spcPct val="107000"/>
              </a:lnSpc>
              <a:spcBef>
                <a:spcPts val="30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Public health agencies are continually adjusting their messaging to the public as conditions change</a:t>
            </a:r>
          </a:p>
          <a:p>
            <a:pPr marL="342900" marR="0" lvl="0" indent="-342900">
              <a:lnSpc>
                <a:spcPct val="107000"/>
              </a:lnSpc>
              <a:spcBef>
                <a:spcPts val="300"/>
              </a:spcBef>
              <a:spcAft>
                <a:spcPts val="3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Cell towers and mobile networks are slowly coming back online, providing limited cell service</a:t>
            </a:r>
          </a:p>
          <a:p>
            <a:pPr marL="342900" marR="0" lvl="0" indent="-342900">
              <a:lnSpc>
                <a:spcPct val="107000"/>
              </a:lnSpc>
              <a:spcBef>
                <a:spcPts val="300"/>
              </a:spcBef>
              <a:spcAft>
                <a:spcPts val="3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Significant portions of the population are leaving the impacted area due to the lack of power and running water</a:t>
            </a:r>
          </a:p>
          <a:p>
            <a:pPr>
              <a:lnSpc>
                <a:spcPct val="80000"/>
              </a:lnSpc>
            </a:pPr>
            <a:endParaRPr lang="en-US" dirty="0"/>
          </a:p>
          <a:p>
            <a:pPr eaLnBrk="1" hangingPunct="1">
              <a:lnSpc>
                <a:spcPct val="80000"/>
              </a:lnSpc>
            </a:pPr>
            <a:endParaRPr lang="en-US"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23</a:t>
            </a:fld>
            <a:endParaRPr lang="en-US"/>
          </a:p>
        </p:txBody>
      </p:sp>
    </p:spTree>
    <p:extLst>
      <p:ext uri="{BB962C8B-B14F-4D97-AF65-F5344CB8AC3E}">
        <p14:creationId xmlns:p14="http://schemas.microsoft.com/office/powerpoint/2010/main" val="175968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24</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a:bodyPr>
          <a:lstStyle/>
          <a:p>
            <a:pPr eaLnBrk="1" hangingPunct="1">
              <a:defRPr/>
            </a:pPr>
            <a:r>
              <a:rPr lang="en-US" b="1" dirty="0"/>
              <a:t>Module 5 – Recovery</a:t>
            </a:r>
          </a:p>
        </p:txBody>
      </p:sp>
      <p:pic>
        <p:nvPicPr>
          <p:cNvPr id="5" name="Picture 4" descr="A city at night&#10;&#10;Description automatically generated with low confidence">
            <a:extLst>
              <a:ext uri="{FF2B5EF4-FFF2-40B4-BE49-F238E27FC236}">
                <a16:creationId xmlns:a16="http://schemas.microsoft.com/office/drawing/2014/main" id="{54E32B66-E7FF-453D-A4B1-E5B926E8E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340" y="2494642"/>
            <a:ext cx="5735320" cy="4002317"/>
          </a:xfrm>
          <a:prstGeom prst="rect">
            <a:avLst/>
          </a:prstGeom>
        </p:spPr>
      </p:pic>
    </p:spTree>
    <p:extLst>
      <p:ext uri="{BB962C8B-B14F-4D97-AF65-F5344CB8AC3E}">
        <p14:creationId xmlns:p14="http://schemas.microsoft.com/office/powerpoint/2010/main" val="409198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1143000"/>
          </a:xfrm>
        </p:spPr>
        <p:txBody>
          <a:bodyPr>
            <a:normAutofit/>
          </a:bodyPr>
          <a:lstStyle/>
          <a:p>
            <a:pPr eaLnBrk="1" hangingPunct="1">
              <a:defRPr/>
            </a:pPr>
            <a:r>
              <a:rPr lang="en-US" sz="4800" dirty="0"/>
              <a:t>Key Issues – Module 5</a:t>
            </a:r>
          </a:p>
        </p:txBody>
      </p:sp>
      <p:sp>
        <p:nvSpPr>
          <p:cNvPr id="20484" name="Rectangle 3"/>
          <p:cNvSpPr>
            <a:spLocks noGrp="1" noChangeArrowheads="1"/>
          </p:cNvSpPr>
          <p:nvPr>
            <p:ph idx="1"/>
          </p:nvPr>
        </p:nvSpPr>
        <p:spPr>
          <a:xfrm>
            <a:off x="612648" y="1676400"/>
            <a:ext cx="8226552" cy="5029200"/>
          </a:xfrm>
        </p:spPr>
        <p:txBody>
          <a:bodyPr>
            <a:noAutofit/>
          </a:bodyPr>
          <a:lstStyle/>
          <a:p>
            <a:pPr marL="346075" marR="0" indent="-346075">
              <a:spcBef>
                <a:spcPts val="0"/>
              </a:spcBef>
              <a:spcAft>
                <a:spcPts val="800"/>
              </a:spcAft>
            </a:pPr>
            <a:r>
              <a:rPr lang="en-US" dirty="0">
                <a:effectLst/>
                <a:ea typeface="Calibri" panose="020F0502020204030204" pitchFamily="34" charset="0"/>
                <a:cs typeface="Times New Roman" panose="02020603050405020304" pitchFamily="18" charset="0"/>
              </a:rPr>
              <a:t>Power is restored</a:t>
            </a:r>
          </a:p>
          <a:p>
            <a:pPr marL="346075" marR="0" indent="-346075">
              <a:spcBef>
                <a:spcPts val="0"/>
              </a:spcBef>
              <a:spcAft>
                <a:spcPts val="800"/>
              </a:spcAft>
            </a:pPr>
            <a:r>
              <a:rPr lang="en-US" dirty="0">
                <a:effectLst/>
                <a:ea typeface="Calibri" panose="020F0502020204030204" pitchFamily="34" charset="0"/>
                <a:cs typeface="Times New Roman" panose="02020603050405020304" pitchFamily="18" charset="0"/>
              </a:rPr>
              <a:t>The media and the public are asking when water service will be restored and safe for all uses</a:t>
            </a:r>
          </a:p>
          <a:p>
            <a:pPr marL="346075" marR="0" indent="-346075">
              <a:spcBef>
                <a:spcPts val="0"/>
              </a:spcBef>
              <a:spcAft>
                <a:spcPts val="800"/>
              </a:spcAft>
            </a:pPr>
            <a:r>
              <a:rPr lang="en-US" dirty="0">
                <a:effectLst/>
                <a:ea typeface="Calibri" panose="020F0502020204030204" pitchFamily="34" charset="0"/>
                <a:cs typeface="Times New Roman" panose="02020603050405020304" pitchFamily="18" charset="0"/>
              </a:rPr>
              <a:t>Members of the public that left the impacted area begin to return, creating increased demand for water and power</a:t>
            </a:r>
          </a:p>
          <a:p>
            <a:pPr marL="346075" marR="0" indent="-346075">
              <a:spcBef>
                <a:spcPts val="0"/>
              </a:spcBef>
              <a:spcAft>
                <a:spcPts val="800"/>
              </a:spcAft>
            </a:pPr>
            <a:r>
              <a:rPr lang="en-US" dirty="0">
                <a:effectLst/>
                <a:ea typeface="Calibri" panose="020F0502020204030204" pitchFamily="34" charset="0"/>
                <a:cs typeface="Times New Roman" panose="02020603050405020304" pitchFamily="18" charset="0"/>
              </a:rPr>
              <a:t>Water utilities are testing water throughout their systems to ensure that it is safe to drink</a:t>
            </a:r>
          </a:p>
          <a:p>
            <a:pPr>
              <a:lnSpc>
                <a:spcPct val="80000"/>
              </a:lnSpc>
            </a:pPr>
            <a:endParaRPr lang="en-US" dirty="0"/>
          </a:p>
          <a:p>
            <a:pPr eaLnBrk="1" hangingPunct="1">
              <a:lnSpc>
                <a:spcPct val="80000"/>
              </a:lnSpc>
            </a:pPr>
            <a:endParaRPr lang="en-US"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25</a:t>
            </a:fld>
            <a:endParaRPr lang="en-US"/>
          </a:p>
        </p:txBody>
      </p:sp>
    </p:spTree>
    <p:extLst>
      <p:ext uri="{BB962C8B-B14F-4D97-AF65-F5344CB8AC3E}">
        <p14:creationId xmlns:p14="http://schemas.microsoft.com/office/powerpoint/2010/main" val="56819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a:t>Action planning session</a:t>
            </a:r>
            <a:br>
              <a:rPr lang="en-US" dirty="0"/>
            </a:br>
            <a:r>
              <a:rPr lang="en-US" dirty="0"/>
              <a:t>post exercise </a:t>
            </a:r>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26</a:t>
            </a:fld>
            <a:endParaRPr lang="en-US">
              <a:solidFill>
                <a:srgbClr val="04617B">
                  <a:shade val="90000"/>
                </a:srgbClr>
              </a:solidFill>
            </a:endParaRPr>
          </a:p>
        </p:txBody>
      </p:sp>
    </p:spTree>
    <p:extLst>
      <p:ext uri="{BB962C8B-B14F-4D97-AF65-F5344CB8AC3E}">
        <p14:creationId xmlns:p14="http://schemas.microsoft.com/office/powerpoint/2010/main" val="53962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Review of exercise objectives</a:t>
            </a:r>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27</a:t>
            </a:fld>
            <a:endParaRPr lang="en-US">
              <a:solidFill>
                <a:srgbClr val="04617B">
                  <a:shade val="90000"/>
                </a:srgbClr>
              </a:solidFill>
            </a:endParaRPr>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fontAlgn="auto">
              <a:spcAft>
                <a:spcPts val="0"/>
              </a:spcAft>
              <a:defRPr/>
            </a:pPr>
            <a:r>
              <a:rPr lang="en-US" sz="5000" dirty="0">
                <a:solidFill>
                  <a:srgbClr val="04617B"/>
                </a:solidFill>
                <a:latin typeface="Calibri"/>
              </a:rPr>
              <a:t>Review of Exercise Objectives</a:t>
            </a:r>
          </a:p>
        </p:txBody>
      </p:sp>
      <p:sp>
        <p:nvSpPr>
          <p:cNvPr id="5" name="Rectangle 3"/>
          <p:cNvSpPr txBox="1">
            <a:spLocks noChangeArrowheads="1"/>
          </p:cNvSpPr>
          <p:nvPr/>
        </p:nvSpPr>
        <p:spPr>
          <a:xfrm>
            <a:off x="609600" y="1444752"/>
            <a:ext cx="7696200" cy="5641848"/>
          </a:xfrm>
          <a:prstGeom prst="rect">
            <a:avLst/>
          </a:prstGeom>
        </p:spPr>
        <p:txBody>
          <a:bodyPr vert="horz">
            <a:normAutofit/>
          </a:bodyPr>
          <a:lstStyle/>
          <a:p>
            <a:pPr marL="274320" indent="-274320">
              <a:spcBef>
                <a:spcPts val="0"/>
              </a:spcBef>
              <a:spcAft>
                <a:spcPts val="600"/>
              </a:spcAft>
              <a:buClr>
                <a:srgbClr val="0BD0D9"/>
              </a:buClr>
              <a:buSzPct val="95000"/>
              <a:buFont typeface="Wingdings 2"/>
              <a:buChar char=""/>
            </a:pPr>
            <a:r>
              <a:rPr lang="en-US" sz="2400" dirty="0">
                <a:effectLst/>
                <a:latin typeface="Constantia" panose="02030602050306030303" pitchFamily="18" charset="0"/>
                <a:ea typeface="Calibri" panose="020F0502020204030204" pitchFamily="34" charset="0"/>
                <a:cs typeface="Times New Roman" panose="02020603050405020304" pitchFamily="18" charset="0"/>
              </a:rPr>
              <a:t>Define or refine participants’ roles and responsibilities for managing the consequences of a black sky incident, which should be reflected in their </a:t>
            </a:r>
            <a:r>
              <a:rPr lang="en-US" sz="2400" b="1" i="1" dirty="0">
                <a:effectLst/>
                <a:latin typeface="Constantia" panose="02030602050306030303" pitchFamily="18" charset="0"/>
                <a:ea typeface="Calibri" panose="020F0502020204030204" pitchFamily="34" charset="0"/>
                <a:cs typeface="Times New Roman" panose="02020603050405020304" pitchFamily="18" charset="0"/>
              </a:rPr>
              <a:t>plans, policies and procedures </a:t>
            </a:r>
            <a:r>
              <a:rPr lang="en-US" sz="2400" dirty="0">
                <a:effectLst/>
                <a:latin typeface="Constantia" panose="02030602050306030303" pitchFamily="18" charset="0"/>
                <a:ea typeface="Calibri" panose="020F0502020204030204" pitchFamily="34" charset="0"/>
                <a:cs typeface="Times New Roman" panose="02020603050405020304" pitchFamily="18" charset="0"/>
              </a:rPr>
              <a:t>and other preparedness elements currently in place or under development</a:t>
            </a:r>
          </a:p>
          <a:p>
            <a:pPr marL="274320" indent="-274320">
              <a:spcBef>
                <a:spcPts val="0"/>
              </a:spcBef>
              <a:spcAft>
                <a:spcPts val="600"/>
              </a:spcAft>
              <a:buClr>
                <a:srgbClr val="0BD0D9"/>
              </a:buClr>
              <a:buSzPct val="95000"/>
              <a:buFont typeface="Wingdings 2"/>
              <a:buChar char=""/>
            </a:pPr>
            <a:r>
              <a:rPr lang="en-US" sz="2400" dirty="0">
                <a:effectLst/>
                <a:latin typeface="Constantia" panose="02030602050306030303" pitchFamily="18" charset="0"/>
                <a:ea typeface="Calibri" panose="020F0502020204030204" pitchFamily="34" charset="0"/>
                <a:cs typeface="Times New Roman" panose="02020603050405020304" pitchFamily="18" charset="0"/>
              </a:rPr>
              <a:t>Build relationships between utilities and stakeholders</a:t>
            </a:r>
          </a:p>
          <a:p>
            <a:pPr marL="274320" indent="-274320">
              <a:spcBef>
                <a:spcPts val="0"/>
              </a:spcBef>
              <a:spcAft>
                <a:spcPts val="600"/>
              </a:spcAft>
              <a:buClr>
                <a:srgbClr val="0BD0D9"/>
              </a:buClr>
              <a:buSzPct val="95000"/>
              <a:buFont typeface="Wingdings 2"/>
              <a:buChar char=""/>
            </a:pPr>
            <a:r>
              <a:rPr lang="en-US" sz="2400" dirty="0">
                <a:effectLst/>
                <a:latin typeface="Constantia" panose="02030602050306030303" pitchFamily="18" charset="0"/>
                <a:ea typeface="Calibri" panose="020F0502020204030204" pitchFamily="34" charset="0"/>
                <a:cs typeface="Times New Roman" panose="02020603050405020304" pitchFamily="18" charset="0"/>
              </a:rPr>
              <a:t>Determine neighboring utility water infrastructure capabilities and needs</a:t>
            </a:r>
            <a:endParaRPr lang="en-US" sz="2400" dirty="0">
              <a:latin typeface="Constantia" panose="02030602050306030303" pitchFamily="18" charset="0"/>
              <a:ea typeface="Calibri" panose="020F0502020204030204" pitchFamily="34" charset="0"/>
              <a:cs typeface="Times New Roman" panose="02020603050405020304" pitchFamily="18" charset="0"/>
            </a:endParaRPr>
          </a:p>
          <a:p>
            <a:pPr marL="274320" indent="-274320">
              <a:spcBef>
                <a:spcPts val="0"/>
              </a:spcBef>
              <a:spcAft>
                <a:spcPts val="600"/>
              </a:spcAft>
              <a:buClr>
                <a:srgbClr val="0BD0D9"/>
              </a:buClr>
              <a:buSzPct val="95000"/>
              <a:buFont typeface="Wingdings 2"/>
              <a:buChar char=""/>
            </a:pPr>
            <a:r>
              <a:rPr lang="en-US" sz="2400" dirty="0">
                <a:effectLst/>
                <a:latin typeface="Constantia" panose="02030602050306030303" pitchFamily="18" charset="0"/>
                <a:ea typeface="Calibri" panose="020F0502020204030204" pitchFamily="34" charset="0"/>
                <a:cs typeface="Times New Roman" panose="02020603050405020304" pitchFamily="18" charset="0"/>
              </a:rPr>
              <a:t>Identify other needed enhancements related to </a:t>
            </a:r>
            <a:r>
              <a:rPr lang="en-US" sz="2400" b="1" i="1" dirty="0">
                <a:effectLst/>
                <a:latin typeface="Constantia" panose="02030602050306030303" pitchFamily="18" charset="0"/>
                <a:ea typeface="Calibri" panose="020F0502020204030204" pitchFamily="34" charset="0"/>
                <a:cs typeface="Times New Roman" panose="02020603050405020304" pitchFamily="18" charset="0"/>
              </a:rPr>
              <a:t>training and exercises</a:t>
            </a:r>
            <a:r>
              <a:rPr lang="en-US" sz="2400" dirty="0">
                <a:effectLst/>
                <a:latin typeface="Constantia" panose="02030602050306030303" pitchFamily="18" charset="0"/>
                <a:ea typeface="Calibri" panose="020F0502020204030204" pitchFamily="34" charset="0"/>
                <a:cs typeface="Times New Roman" panose="02020603050405020304" pitchFamily="18" charset="0"/>
              </a:rPr>
              <a:t> and other preparedness elements currently in place or under development</a:t>
            </a:r>
            <a:endParaRPr lang="en-US" sz="2400" dirty="0">
              <a:solidFill>
                <a:prstClr val="black"/>
              </a:solidFill>
              <a:latin typeface="Constantia" panose="02030602050306030303" pitchFamily="18" charset="0"/>
            </a:endParaRPr>
          </a:p>
        </p:txBody>
      </p:sp>
    </p:spTree>
    <p:extLst>
      <p:ext uri="{BB962C8B-B14F-4D97-AF65-F5344CB8AC3E}">
        <p14:creationId xmlns:p14="http://schemas.microsoft.com/office/powerpoint/2010/main" val="331182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conclusion</a:t>
            </a:r>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28</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spcBef>
                <a:spcPts val="0"/>
              </a:spcBef>
              <a:spcAft>
                <a:spcPts val="600"/>
              </a:spcAft>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form and any additional comments you wish to share</a:t>
            </a:r>
          </a:p>
          <a:p>
            <a:pPr marL="274320" indent="-274320">
              <a:spcBef>
                <a:spcPts val="0"/>
              </a:spcBef>
              <a:spcAft>
                <a:spcPts val="600"/>
              </a:spcAft>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136702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a:t>Closing remarks thank you for participating</a:t>
            </a:r>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29</a:t>
            </a:fld>
            <a:endParaRPr lang="en-US">
              <a:solidFill>
                <a:srgbClr val="04617B">
                  <a:shade val="90000"/>
                </a:srgbClr>
              </a:solidFill>
            </a:endParaRPr>
          </a:p>
        </p:txBody>
      </p:sp>
    </p:spTree>
    <p:extLst>
      <p:ext uri="{BB962C8B-B14F-4D97-AF65-F5344CB8AC3E}">
        <p14:creationId xmlns:p14="http://schemas.microsoft.com/office/powerpoint/2010/main" val="408812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a:t>Welcome and Introductions</a:t>
            </a:r>
          </a:p>
        </p:txBody>
      </p:sp>
      <p:sp>
        <p:nvSpPr>
          <p:cNvPr id="5124" name="Rectangle 3"/>
          <p:cNvSpPr>
            <a:spLocks noGrp="1" noChangeArrowheads="1"/>
          </p:cNvSpPr>
          <p:nvPr>
            <p:ph idx="1"/>
          </p:nvPr>
        </p:nvSpPr>
        <p:spPr/>
        <p:txBody>
          <a:bodyPr/>
          <a:lstStyle/>
          <a:p>
            <a:pPr eaLnBrk="1" hangingPunct="1">
              <a:spcBef>
                <a:spcPts val="0"/>
              </a:spcBef>
              <a:spcAft>
                <a:spcPts val="1200"/>
              </a:spcAft>
            </a:pPr>
            <a:r>
              <a:rPr lang="en-US" dirty="0"/>
              <a:t>Name</a:t>
            </a:r>
          </a:p>
          <a:p>
            <a:pPr eaLnBrk="1" hangingPunct="1">
              <a:spcBef>
                <a:spcPts val="0"/>
              </a:spcBef>
              <a:spcAft>
                <a:spcPts val="1200"/>
              </a:spcAft>
            </a:pPr>
            <a:r>
              <a:rPr lang="en-US" dirty="0"/>
              <a:t>Organization</a:t>
            </a:r>
          </a:p>
          <a:p>
            <a:pPr eaLnBrk="1" hangingPunct="1">
              <a:spcBef>
                <a:spcPts val="0"/>
              </a:spcBef>
              <a:spcAft>
                <a:spcPts val="1200"/>
              </a:spcAft>
            </a:pPr>
            <a:r>
              <a:rPr lang="en-US" dirty="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0"/>
              </a:spcBef>
              <a:spcAft>
                <a:spcPts val="1200"/>
              </a:spcAft>
              <a:buClr>
                <a:schemeClr val="accent3"/>
              </a:buClr>
              <a:buSzPct val="95000"/>
              <a:buFont typeface="Wingdings 2"/>
              <a:buChar char=""/>
            </a:pPr>
            <a:r>
              <a:rPr lang="en-US" sz="2600" dirty="0">
                <a:latin typeface="+mn-lt"/>
              </a:rPr>
              <a:t>Review exercise materials and rules</a:t>
            </a:r>
          </a:p>
          <a:p>
            <a:pPr marL="274320" indent="-274320">
              <a:spcBef>
                <a:spcPts val="0"/>
              </a:spcBef>
              <a:spcAft>
                <a:spcPts val="1200"/>
              </a:spcAft>
              <a:buClr>
                <a:schemeClr val="accent3"/>
              </a:buClr>
              <a:buSzPct val="95000"/>
              <a:buFont typeface="Wingdings 2"/>
              <a:buChar char=""/>
            </a:pPr>
            <a:r>
              <a:rPr lang="en-US" sz="2600" dirty="0">
                <a:latin typeface="+mn-lt"/>
              </a:rPr>
              <a:t>Review scenario(s)</a:t>
            </a:r>
          </a:p>
          <a:p>
            <a:pPr marL="274320" lvl="1" indent="-274320">
              <a:spcBef>
                <a:spcPts val="0"/>
              </a:spcBef>
              <a:spcAft>
                <a:spcPts val="1200"/>
              </a:spcAft>
              <a:buClr>
                <a:schemeClr val="accent3"/>
              </a:buClr>
              <a:buSzPct val="95000"/>
              <a:buFont typeface="Wingdings 2"/>
              <a:buChar char=""/>
            </a:pPr>
            <a:r>
              <a:rPr lang="en-US" sz="2600" dirty="0">
                <a:latin typeface="+mn-lt"/>
              </a:rPr>
              <a:t>Break</a:t>
            </a:r>
          </a:p>
          <a:p>
            <a:pPr marL="274320" indent="-274320">
              <a:spcBef>
                <a:spcPts val="0"/>
              </a:spcBef>
              <a:spcAft>
                <a:spcPts val="1200"/>
              </a:spcAft>
              <a:buClr>
                <a:schemeClr val="accent3"/>
              </a:buClr>
              <a:buSzPct val="95000"/>
              <a:buFont typeface="Wingdings 2"/>
              <a:buChar char=""/>
            </a:pPr>
            <a:r>
              <a:rPr lang="en-US" sz="2600" dirty="0">
                <a:latin typeface="+mn-lt"/>
              </a:rPr>
              <a:t>Facilitated discussion period</a:t>
            </a:r>
          </a:p>
          <a:p>
            <a:pPr marL="274320" indent="-274320">
              <a:spcBef>
                <a:spcPts val="0"/>
              </a:spcBef>
              <a:spcAft>
                <a:spcPts val="1200"/>
              </a:spcAft>
              <a:buClr>
                <a:schemeClr val="accent3"/>
              </a:buClr>
              <a:buSzPct val="95000"/>
              <a:buFont typeface="Wingdings 2"/>
              <a:buChar char=""/>
            </a:pPr>
            <a:r>
              <a:rPr lang="en-US" sz="2600" dirty="0">
                <a:latin typeface="+mn-lt"/>
              </a:rPr>
              <a:t>Action planning session (“hot wash”)</a:t>
            </a:r>
          </a:p>
          <a:p>
            <a:pPr marL="274320" indent="-274320">
              <a:spcBef>
                <a:spcPts val="0"/>
              </a:spcBef>
              <a:spcAft>
                <a:spcPts val="1200"/>
              </a:spcAft>
              <a:buClr>
                <a:schemeClr val="accent3"/>
              </a:buClr>
              <a:buSzPct val="95000"/>
              <a:buFont typeface="Wingdings 2"/>
              <a:buChar char=""/>
            </a:pPr>
            <a:r>
              <a:rPr lang="en-US" sz="2600" dirty="0">
                <a:latin typeface="+mn-lt"/>
              </a:rPr>
              <a:t>Review and conclusion</a:t>
            </a:r>
          </a:p>
          <a:p>
            <a:pPr marL="274320" indent="-274320">
              <a:spcBef>
                <a:spcPts val="0"/>
              </a:spcBef>
              <a:spcAft>
                <a:spcPts val="1200"/>
              </a:spcAft>
              <a:buClr>
                <a:schemeClr val="accent3"/>
              </a:buClr>
              <a:buSzPct val="95000"/>
              <a:buFont typeface="Wingdings 2"/>
              <a:buChar char=""/>
            </a:pPr>
            <a:r>
              <a:rPr lang="en-US" sz="2600" dirty="0">
                <a:latin typeface="+mn-lt"/>
              </a:rPr>
              <a:t>Closing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spcBef>
                <a:spcPts val="0"/>
              </a:spcBef>
              <a:spcAft>
                <a:spcPts val="1200"/>
              </a:spcAft>
            </a:pPr>
            <a:r>
              <a:rPr lang="en-US" dirty="0"/>
              <a:t>Location of emergency exits</a:t>
            </a:r>
          </a:p>
          <a:p>
            <a:pPr eaLnBrk="1" hangingPunct="1">
              <a:spcBef>
                <a:spcPts val="0"/>
              </a:spcBef>
              <a:spcAft>
                <a:spcPts val="1200"/>
              </a:spcAft>
            </a:pPr>
            <a:r>
              <a:rPr lang="en-US" dirty="0"/>
              <a:t>Location of restrooms</a:t>
            </a:r>
          </a:p>
          <a:p>
            <a:pPr eaLnBrk="1" hangingPunct="1">
              <a:spcBef>
                <a:spcPts val="0"/>
              </a:spcBef>
              <a:spcAft>
                <a:spcPts val="1200"/>
              </a:spcAft>
            </a:pPr>
            <a:r>
              <a:rPr lang="en-US" dirty="0"/>
              <a:t>Cell phone/pager management</a:t>
            </a:r>
          </a:p>
          <a:p>
            <a:pPr eaLnBrk="1" hangingPunct="1">
              <a:spcBef>
                <a:spcPts val="0"/>
              </a:spcBef>
              <a:spcAft>
                <a:spcPts val="1200"/>
              </a:spcAft>
            </a:pPr>
            <a:r>
              <a:rPr lang="en-US" dirty="0"/>
              <a:t>Logging your time to fulfill training requirements</a:t>
            </a:r>
          </a:p>
          <a:p>
            <a:pPr eaLnBrk="1" hangingPunct="1">
              <a:spcBef>
                <a:spcPts val="0"/>
              </a:spcBef>
              <a:spcAft>
                <a:spcPts val="1200"/>
              </a:spcAft>
            </a:pPr>
            <a:r>
              <a:rPr lang="en-US" dirty="0"/>
              <a:t>Sign-in sheet and participant evaluation form</a:t>
            </a:r>
          </a:p>
          <a:p>
            <a:pPr marL="0" indent="0" eaLnBrk="1" hangingPunct="1">
              <a:buNone/>
            </a:pPr>
            <a:endParaRPr lang="en-US" dirty="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Benefits:</a:t>
            </a:r>
          </a:p>
        </p:txBody>
      </p:sp>
      <p:sp>
        <p:nvSpPr>
          <p:cNvPr id="8196" name="Rectangle 3"/>
          <p:cNvSpPr>
            <a:spLocks noGrp="1" noChangeArrowheads="1"/>
          </p:cNvSpPr>
          <p:nvPr>
            <p:ph idx="1"/>
          </p:nvPr>
        </p:nvSpPr>
        <p:spPr>
          <a:xfrm>
            <a:off x="612648" y="1901952"/>
            <a:ext cx="7239000" cy="4346448"/>
          </a:xfrm>
        </p:spPr>
        <p:txBody>
          <a:bodyPr/>
          <a:lstStyle/>
          <a:p>
            <a:pPr eaLnBrk="1" hangingPunct="1">
              <a:lnSpc>
                <a:spcPct val="90000"/>
              </a:lnSpc>
              <a:spcBef>
                <a:spcPts val="0"/>
              </a:spcBef>
              <a:spcAft>
                <a:spcPts val="1200"/>
              </a:spcAft>
            </a:pPr>
            <a:r>
              <a:rPr lang="en-US" dirty="0"/>
              <a:t>Increase readiness in the event of an actual emergency</a:t>
            </a:r>
          </a:p>
          <a:p>
            <a:pPr eaLnBrk="1" hangingPunct="1">
              <a:lnSpc>
                <a:spcPct val="90000"/>
              </a:lnSpc>
              <a:spcBef>
                <a:spcPts val="0"/>
              </a:spcBef>
              <a:spcAft>
                <a:spcPts val="1200"/>
              </a:spcAft>
            </a:pPr>
            <a:r>
              <a:rPr lang="en-US" dirty="0"/>
              <a:t>Provide a means to assess effectiveness of response plans and response capabilities</a:t>
            </a:r>
          </a:p>
          <a:p>
            <a:pPr eaLnBrk="1" hangingPunct="1">
              <a:lnSpc>
                <a:spcPct val="90000"/>
              </a:lnSpc>
              <a:spcBef>
                <a:spcPts val="0"/>
              </a:spcBef>
              <a:spcAft>
                <a:spcPts val="1200"/>
              </a:spcAft>
            </a:pPr>
            <a:r>
              <a:rPr lang="en-US" dirty="0"/>
              <a:t>Serve as a training tool for response personnel and their involvement with other response agencies </a:t>
            </a:r>
          </a:p>
          <a:p>
            <a:pPr eaLnBrk="1" hangingPunct="1">
              <a:lnSpc>
                <a:spcPct val="90000"/>
              </a:lnSpc>
              <a:spcBef>
                <a:spcPts val="0"/>
              </a:spcBef>
              <a:spcAft>
                <a:spcPts val="1200"/>
              </a:spcAft>
            </a:pPr>
            <a:r>
              <a:rPr lang="en-US" dirty="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spcBef>
                <a:spcPts val="0"/>
              </a:spcBef>
              <a:spcAft>
                <a:spcPts val="1200"/>
              </a:spcAft>
            </a:pPr>
            <a:r>
              <a:rPr lang="en-US" dirty="0"/>
              <a:t>Require participants to network with each other and pre-plan decisions on resources</a:t>
            </a:r>
          </a:p>
          <a:p>
            <a:pPr eaLnBrk="1" hangingPunct="1">
              <a:spcBef>
                <a:spcPts val="0"/>
              </a:spcBef>
              <a:spcAft>
                <a:spcPts val="1200"/>
              </a:spcAft>
            </a:pPr>
            <a:r>
              <a:rPr lang="en-US" dirty="0"/>
              <a:t>Identify planning conflicts or gaps</a:t>
            </a:r>
          </a:p>
          <a:p>
            <a:pPr eaLnBrk="1" hangingPunct="1">
              <a:spcBef>
                <a:spcPts val="0"/>
              </a:spcBef>
              <a:spcAft>
                <a:spcPts val="1200"/>
              </a:spcAft>
            </a:pPr>
            <a:r>
              <a:rPr lang="en-US" dirty="0"/>
              <a:t>Identify resource needs and opportunities for sharing of resources</a:t>
            </a:r>
          </a:p>
          <a:p>
            <a:pPr eaLnBrk="1" hangingPunct="1">
              <a:spcBef>
                <a:spcPts val="0"/>
              </a:spcBef>
              <a:spcAft>
                <a:spcPts val="1200"/>
              </a:spcAft>
            </a:pPr>
            <a:r>
              <a:rPr lang="en-US" dirty="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spcBef>
                <a:spcPts val="0"/>
              </a:spcBef>
              <a:spcAft>
                <a:spcPts val="1200"/>
              </a:spcAft>
              <a:buFont typeface="Wingdings" pitchFamily="2" charset="2"/>
              <a:buNone/>
            </a:pPr>
            <a:r>
              <a:rPr lang="en-US" sz="2600" dirty="0">
                <a:latin typeface="+mn-lt"/>
              </a:rPr>
              <a:t>At the conclusion of this exercise, participants should be able to do the following:</a:t>
            </a:r>
            <a:endParaRPr lang="en-US" sz="2400" u="sng" dirty="0"/>
          </a:p>
          <a:p>
            <a:pPr marL="274320" indent="-274320">
              <a:spcBef>
                <a:spcPts val="0"/>
              </a:spcBef>
              <a:spcAft>
                <a:spcPts val="1200"/>
              </a:spcAft>
              <a:buClr>
                <a:schemeClr val="accent3"/>
              </a:buClr>
              <a:buSzPct val="95000"/>
              <a:buFont typeface="Wingdings 2"/>
              <a:buChar char=""/>
            </a:pPr>
            <a:r>
              <a:rPr lang="en-US" sz="2600" dirty="0">
                <a:latin typeface="+mn-lt"/>
              </a:rPr>
              <a:t>Define or refine participants’ roles and responsibilities for managing the consequences of </a:t>
            </a:r>
            <a:r>
              <a:rPr lang="en-US" sz="2600">
                <a:latin typeface="+mn-lt"/>
              </a:rPr>
              <a:t>a black </a:t>
            </a:r>
            <a:r>
              <a:rPr lang="en-US" sz="2600" dirty="0">
                <a:latin typeface="+mn-lt"/>
              </a:rPr>
              <a:t>s</a:t>
            </a:r>
            <a:r>
              <a:rPr lang="en-US" sz="2600">
                <a:latin typeface="+mn-lt"/>
              </a:rPr>
              <a:t>ky </a:t>
            </a:r>
            <a:r>
              <a:rPr lang="en-US" sz="2600" dirty="0">
                <a:latin typeface="+mn-lt"/>
              </a:rPr>
              <a:t>incident, which should be reflected in their plans, policies and procedures and other preparedness elements currently in place or under development</a:t>
            </a:r>
          </a:p>
          <a:p>
            <a:pPr marL="274320" indent="-274320">
              <a:spcBef>
                <a:spcPts val="0"/>
              </a:spcBef>
              <a:spcAft>
                <a:spcPts val="1200"/>
              </a:spcAft>
              <a:buClr>
                <a:schemeClr val="accent3"/>
              </a:buClr>
              <a:buSzPct val="95000"/>
              <a:buFont typeface="Wingdings 2"/>
              <a:buChar char=""/>
            </a:pPr>
            <a:r>
              <a:rPr lang="en-US" sz="2600" dirty="0">
                <a:latin typeface="+mn-lt"/>
              </a:rPr>
              <a:t>Build relationships between utilities and stakeholders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normAutofit lnSpcReduction="10000"/>
          </a:bodyPr>
          <a:lstStyle/>
          <a:p>
            <a:pPr>
              <a:spcBef>
                <a:spcPts val="0"/>
              </a:spcBef>
              <a:spcAft>
                <a:spcPts val="1200"/>
              </a:spcAft>
            </a:pPr>
            <a:r>
              <a:rPr lang="en-US" dirty="0"/>
              <a:t>Determine neighboring utility water infrastructure capabilities and needs</a:t>
            </a:r>
          </a:p>
          <a:p>
            <a:pPr>
              <a:spcBef>
                <a:spcPts val="0"/>
              </a:spcBef>
              <a:spcAft>
                <a:spcPts val="1200"/>
              </a:spcAft>
            </a:pPr>
            <a:r>
              <a:rPr lang="en-US" dirty="0"/>
              <a:t>Identify other needed enhancements related to training and exercises and other preparedness elements currently in place or under development</a:t>
            </a:r>
          </a:p>
          <a:p>
            <a:pPr>
              <a:lnSpc>
                <a:spcPct val="90000"/>
              </a:lnSpc>
              <a:buNone/>
            </a:pPr>
            <a:endParaRPr lang="en-US" dirty="0"/>
          </a:p>
          <a:p>
            <a:pPr marL="0" indent="0">
              <a:lnSpc>
                <a:spcPct val="90000"/>
              </a:lnSpc>
              <a:buFont typeface="Wingdings" pitchFamily="2" charset="2"/>
              <a:buNone/>
            </a:pPr>
            <a:r>
              <a:rPr lang="en-US" b="1" dirty="0"/>
              <a:t>This session will not be a success unless you as a participant go back to your office and follow through</a:t>
            </a:r>
            <a:r>
              <a:rPr lang="en-US" dirty="0"/>
              <a:t>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0B7F43B-70E8-4EA6-9CF4-A8CA64F8D660}">
  <ds:schemaRefs>
    <ds:schemaRef ds:uri="ESRI.ArcGIS.Mapping.OfficeIntegration.PowerPointInfo"/>
  </ds:schemaRefs>
</ds:datastoreItem>
</file>

<file path=customXml/itemProps2.xml><?xml version="1.0" encoding="utf-8"?>
<ds:datastoreItem xmlns:ds="http://schemas.openxmlformats.org/officeDocument/2006/customXml" ds:itemID="{0F1CCF82-0E80-4953-B7B0-32DA69EF764E}">
  <ds:schemaRefs>
    <ds:schemaRef ds:uri="ESRI.ArcGIS.Mapping.OfficeIntegration.PowerPointInfo"/>
  </ds:schemaRefs>
</ds:datastoreItem>
</file>

<file path=customXml/itemProps3.xml><?xml version="1.0" encoding="utf-8"?>
<ds:datastoreItem xmlns:ds="http://schemas.openxmlformats.org/officeDocument/2006/customXml" ds:itemID="{5EFBDC81-5CC1-44D7-9D68-1100B7A3B56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524</TotalTime>
  <Words>3353</Words>
  <Application>Microsoft Office PowerPoint</Application>
  <PresentationFormat>On-screen Show (4:3)</PresentationFormat>
  <Paragraphs>289</Paragraphs>
  <Slides>29</Slides>
  <Notes>29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29</vt:i4>
      </vt:variant>
    </vt:vector>
  </HeadingPairs>
  <TitlesOfParts>
    <vt:vector size="43" baseType="lpstr">
      <vt:lpstr>Arial</vt:lpstr>
      <vt:lpstr>Calibri</vt:lpstr>
      <vt:lpstr>Constantia</vt:lpstr>
      <vt:lpstr>Symbol</vt:lpstr>
      <vt:lpstr>Times New Roman</vt:lpstr>
      <vt:lpstr>Wingdings</vt:lpstr>
      <vt:lpstr>Wingdings 2</vt:lpstr>
      <vt:lpstr>Bt Blue no Logo</vt:lpstr>
      <vt:lpstr>Flow</vt:lpstr>
      <vt:lpstr>1_Flow</vt:lpstr>
      <vt:lpstr>2_Flow</vt:lpstr>
      <vt:lpstr>3_Flow</vt:lpstr>
      <vt:lpstr>4_Flow</vt:lpstr>
      <vt:lpstr>5_Flow</vt:lpstr>
      <vt:lpstr>Pandemic flue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Background</vt:lpstr>
      <vt:lpstr>Module 1 – First Four Hours</vt:lpstr>
      <vt:lpstr>Key Issues – Module 1</vt:lpstr>
      <vt:lpstr>Module 2 – Twenty-Four Hours</vt:lpstr>
      <vt:lpstr>Key Issues – Module 2</vt:lpstr>
      <vt:lpstr>Module 3 – Four Days</vt:lpstr>
      <vt:lpstr>Key Issues – Module 3</vt:lpstr>
      <vt:lpstr>Module 4 – Two Weeks</vt:lpstr>
      <vt:lpstr>Key Issues – Module 4</vt:lpstr>
      <vt:lpstr>Module 5 – Recovery</vt:lpstr>
      <vt:lpstr>Key Issues – Module 5</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black sky, power outage, presentation, tabletop exercise</cp:keywords>
  <dc:description>Modify this document to fit your needs.</dc:description>
  <cp:lastModifiedBy>Fencil, Jeffrey</cp:lastModifiedBy>
  <cp:revision>39</cp:revision>
  <dcterms:created xsi:type="dcterms:W3CDTF">1901-01-01T04:00:00Z</dcterms:created>
  <dcterms:modified xsi:type="dcterms:W3CDTF">2021-07-07T17:21:57Z</dcterms:modified>
</cp:coreProperties>
</file>